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63" r:id="rId2"/>
    <p:sldId id="264" r:id="rId3"/>
    <p:sldId id="310" r:id="rId4"/>
    <p:sldId id="265" r:id="rId5"/>
    <p:sldId id="266" r:id="rId6"/>
    <p:sldId id="267" r:id="rId7"/>
    <p:sldId id="268" r:id="rId8"/>
    <p:sldId id="269" r:id="rId9"/>
    <p:sldId id="271" r:id="rId10"/>
    <p:sldId id="289" r:id="rId11"/>
    <p:sldId id="276" r:id="rId12"/>
    <p:sldId id="311" r:id="rId13"/>
    <p:sldId id="290" r:id="rId14"/>
    <p:sldId id="298" r:id="rId15"/>
    <p:sldId id="299" r:id="rId16"/>
    <p:sldId id="300" r:id="rId17"/>
    <p:sldId id="302" r:id="rId18"/>
    <p:sldId id="301" r:id="rId19"/>
    <p:sldId id="304" r:id="rId20"/>
    <p:sldId id="312" r:id="rId21"/>
    <p:sldId id="292" r:id="rId22"/>
    <p:sldId id="293" r:id="rId23"/>
    <p:sldId id="294" r:id="rId24"/>
    <p:sldId id="306" r:id="rId25"/>
    <p:sldId id="295" r:id="rId26"/>
    <p:sldId id="305" r:id="rId27"/>
    <p:sldId id="307" r:id="rId28"/>
    <p:sldId id="309" r:id="rId29"/>
    <p:sldId id="296" r:id="rId30"/>
    <p:sldId id="313" r:id="rId31"/>
    <p:sldId id="273" r:id="rId32"/>
    <p:sldId id="274" r:id="rId33"/>
    <p:sldId id="277" r:id="rId34"/>
    <p:sldId id="278" r:id="rId35"/>
    <p:sldId id="279" r:id="rId36"/>
    <p:sldId id="280" r:id="rId37"/>
    <p:sldId id="281" r:id="rId38"/>
    <p:sldId id="272" r:id="rId39"/>
    <p:sldId id="308" r:id="rId40"/>
    <p:sldId id="30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ill Sans MT" panose="020B0502020104020203" pitchFamily="34" charset="77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/>
    <p:restoredTop sz="94745"/>
  </p:normalViewPr>
  <p:slideViewPr>
    <p:cSldViewPr>
      <p:cViewPr varScale="1">
        <p:scale>
          <a:sx n="102" d="100"/>
          <a:sy n="102" d="100"/>
        </p:scale>
        <p:origin x="12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BED5C7-FA6A-8846-8705-12A13EFCDA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DB844A-82B7-AF45-AAF9-CC2B82ABF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charset="0"/>
                <a:ea typeface="ＭＳ Ｐゴシック" charset="-128"/>
              </a:defRPr>
            </a:lvl1pPr>
          </a:lstStyle>
          <a:p>
            <a:pPr>
              <a:defRPr/>
            </a:pPr>
            <a:fld id="{0B320B86-3CF2-6347-9AD9-FCE4A2230813}" type="datetimeFigureOut">
              <a:rPr lang="en-US" altLang="x-none"/>
              <a:pPr>
                <a:defRPr/>
              </a:pPr>
              <a:t>5/2/19</a:t>
            </a:fld>
            <a:endParaRPr lang="en-US" alt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5D7EE-9733-234F-B906-E94EA5644A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BFB70C-3BD7-0644-9078-E32576A87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charset="0"/>
                <a:ea typeface="ＭＳ Ｐゴシック" charset="-128"/>
              </a:defRPr>
            </a:lvl1pPr>
          </a:lstStyle>
          <a:p>
            <a:pPr>
              <a:defRPr/>
            </a:pPr>
            <a:fld id="{3B8A7EE7-C570-3042-A6E6-DC3C4D2722B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AD8EF2-5225-0644-8007-0A93FAAF9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D4108-D350-B643-94FF-89BC51A413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charset="0"/>
                <a:ea typeface="ＭＳ Ｐゴシック" charset="-128"/>
              </a:defRPr>
            </a:lvl1pPr>
          </a:lstStyle>
          <a:p>
            <a:pPr>
              <a:defRPr/>
            </a:pPr>
            <a:fld id="{5729C7E3-5D84-864E-8764-3D70A1B7DD09}" type="datetimeFigureOut">
              <a:rPr lang="en-US" altLang="x-none"/>
              <a:pPr>
                <a:defRPr/>
              </a:pPr>
              <a:t>5/2/19</a:t>
            </a:fld>
            <a:endParaRPr lang="en-US" altLang="x-non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054800-18D6-944A-8032-E9129CF91B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D0636C6-53B1-B742-A120-A30A187C2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36896-F6EF-FB44-B92A-406C1068742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Lato Regular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B6786-564F-F842-9943-E820813B8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Lato Regular" charset="0"/>
                <a:ea typeface="ＭＳ Ｐゴシック" charset="-128"/>
              </a:defRPr>
            </a:lvl1pPr>
          </a:lstStyle>
          <a:p>
            <a:pPr>
              <a:defRPr/>
            </a:pPr>
            <a:fld id="{24359481-819E-9D45-B9CD-0C767F3DF45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ＭＳ Ｐゴシック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ＭＳ Ｐゴシック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ＭＳ Ｐゴシック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ＭＳ Ｐゴシック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ato Regular"/>
        <a:ea typeface="ＭＳ Ｐゴシック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I New Logo Complete.png">
            <a:extLst>
              <a:ext uri="{FF2B5EF4-FFF2-40B4-BE49-F238E27FC236}">
                <a16:creationId xmlns:a16="http://schemas.microsoft.com/office/drawing/2014/main" id="{600781DB-D0AA-4A48-B87A-36F0A7299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2766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00D382-DA53-3C43-A724-6865972ED83F}"/>
              </a:ext>
            </a:extLst>
          </p:cNvPr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43000"/>
            <a:ext cx="9144000" cy="3657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05400"/>
            <a:ext cx="7696199" cy="1371600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05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7772400" cy="32766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22893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EC756E7-4CB9-B24C-A5BD-50B9CFBBAFC9}"/>
              </a:ext>
            </a:extLst>
          </p:cNvPr>
          <p:cNvSpPr/>
          <p:nvPr/>
        </p:nvSpPr>
        <p:spPr>
          <a:xfrm>
            <a:off x="0" y="1752600"/>
            <a:ext cx="9144000" cy="4114800"/>
          </a:xfrm>
          <a:prstGeom prst="rect">
            <a:avLst/>
          </a:prstGeom>
          <a:solidFill>
            <a:srgbClr val="E0E1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chemeClr val="accent1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27526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4075" y="1676400"/>
            <a:ext cx="3571875" cy="381635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8876" y="1676400"/>
            <a:ext cx="3489324" cy="3816350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8556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6FAA2D-6D34-9248-8A73-15E35CDE25F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637498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008C22-1F4F-354A-BEAC-881E6F97EDE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7463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C88BA-9051-E14D-BF22-43FB38BDD30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81200"/>
            <a:ext cx="7543800" cy="3816350"/>
          </a:xfrm>
        </p:spPr>
        <p:txBody>
          <a:bodyPr/>
          <a:lstStyle>
            <a:lvl1pPr indent="0"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 indent="0">
              <a:lnSpc>
                <a:spcPct val="100000"/>
              </a:lnSpc>
              <a:buClr>
                <a:schemeClr val="accent1"/>
              </a:buClr>
              <a:defRPr sz="1800">
                <a:solidFill>
                  <a:schemeClr val="bg1"/>
                </a:solidFill>
              </a:defRPr>
            </a:lvl2pPr>
            <a:lvl3pPr indent="0">
              <a:lnSpc>
                <a:spcPct val="100000"/>
              </a:lnSpc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3pPr>
            <a:lvl4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4pPr>
            <a:lvl5pPr indent="0">
              <a:lnSpc>
                <a:spcPct val="100000"/>
              </a:lnSpc>
              <a:buClr>
                <a:schemeClr val="accent1"/>
              </a:buCl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7688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573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2766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2971800" cy="1695450"/>
          </a:xfrm>
        </p:spPr>
        <p:txBody>
          <a:bodyPr/>
          <a:lstStyle>
            <a:lvl1pPr algn="l">
              <a:defRPr sz="3600" b="1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143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415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5285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83058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934200" cy="4529138"/>
          </a:xfrm>
        </p:spPr>
        <p:txBody>
          <a:bodyPr anchor="b"/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195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9C66-B318-F540-89A4-9AB4AF3612B7}"/>
              </a:ext>
            </a:extLst>
          </p:cNvPr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B64BEE-0CF7-6543-A4C3-B53B22E82BF5}"/>
              </a:ext>
            </a:extLst>
          </p:cNvPr>
          <p:cNvGrpSpPr/>
          <p:nvPr/>
        </p:nvGrpSpPr>
        <p:grpSpPr>
          <a:xfrm>
            <a:off x="304800" y="5715000"/>
            <a:ext cx="8580120" cy="883920"/>
            <a:chOff x="304800" y="5715000"/>
            <a:chExt cx="8580120" cy="883920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8CB3CD0-6F53-4F48-93FD-0C092318B37C}"/>
                </a:ext>
              </a:extLst>
            </p:cNvPr>
            <p:cNvGrpSpPr/>
            <p:nvPr/>
          </p:nvGrpSpPr>
          <p:grpSpPr>
            <a:xfrm>
              <a:off x="304800" y="6553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99D1875-7035-A54E-B87E-4788F8B51CBA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CD2148E-7BED-0E45-82F1-2AB2C8D80C94}"/>
                  </a:ext>
                </a:extLst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3DA1161-2FBC-D64E-8C60-11D48F9B8DE7}"/>
                  </a:ext>
                </a:extLst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33DFEE4-B7CB-204F-AB1F-73CDF986EF02}"/>
                  </a:ext>
                </a:extLst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7460E25-BCD4-C647-84FE-06669B4E125C}"/>
                  </a:ext>
                </a:extLst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41ADF98-8A94-E849-93BD-FAE930101DD1}"/>
                  </a:ext>
                </a:extLst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FDD2879-1DE4-BC4B-8AA1-54AAA131102F}"/>
                  </a:ext>
                </a:extLst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A374DE-1BF7-6842-9D6E-30C7D9643C08}"/>
                  </a:ext>
                </a:extLst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272772A-7D7C-A943-A2A6-52D4F51CCC79}"/>
                  </a:ext>
                </a:extLst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D549B33-F835-244F-9D11-DCD87F44A669}"/>
                  </a:ext>
                </a:extLst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7D9C9B3-DB14-4745-B5B4-5B328D32E3BE}"/>
                  </a:ext>
                </a:extLst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6E150DF-E990-7A47-A04D-E827D687035B}"/>
                  </a:ext>
                </a:extLst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72CDD9D-3FEC-7C4C-9AFC-1CED09A1780B}"/>
                  </a:ext>
                </a:extLst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4B875AC-6134-6E4A-B242-82B8DB03198C}"/>
                  </a:ext>
                </a:extLst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31F30BE-02FF-544A-9470-243B78FFBB23}"/>
                  </a:ext>
                </a:extLst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1D3D39C-AFEA-034E-9C0D-ABE77A02BB67}"/>
                  </a:ext>
                </a:extLst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83C1D17-0B52-1B45-A9EA-6A466BD297C0}"/>
                  </a:ext>
                </a:extLst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0A89BAF-1CC8-4440-8F4F-D80856DA1F23}"/>
                  </a:ext>
                </a:extLst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62AC5759-0F09-1D4A-A33E-CA62B8FB4E64}"/>
                  </a:ext>
                </a:extLst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D277536-18A8-B849-A75E-F7A8B58F73A7}"/>
                  </a:ext>
                </a:extLst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773FD61-3E14-4E41-A607-03C9D25D63A7}"/>
                  </a:ext>
                </a:extLst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54B61EC-095E-9A42-B32F-442340D30C36}"/>
                  </a:ext>
                </a:extLst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751672BA-56F3-7547-B887-C46420144EF0}"/>
                  </a:ext>
                </a:extLst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0758B8-AA81-1E4B-B0BB-C6D8734B1518}"/>
                </a:ext>
              </a:extLst>
            </p:cNvPr>
            <p:cNvGrpSpPr/>
            <p:nvPr/>
          </p:nvGrpSpPr>
          <p:grpSpPr>
            <a:xfrm>
              <a:off x="304800" y="61722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EE91E04-E4BB-8145-8D1B-3A9E15860CA1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80E456CD-0966-924A-B706-5B852FA6735A}"/>
                  </a:ext>
                </a:extLst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F333E6E-E5E2-D74E-844E-6713C4CB6704}"/>
                  </a:ext>
                </a:extLst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B10FF4-F0A0-9746-9C70-63F1FB7A8CB0}"/>
                  </a:ext>
                </a:extLst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796A57A-CDB4-7B42-AA8A-C23B305B2582}"/>
                  </a:ext>
                </a:extLst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8A96DAC-EBB0-9C44-AB45-32D9BBD6AE83}"/>
                  </a:ext>
                </a:extLst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BF405E-FBB6-464E-A77A-339D4C3D045A}"/>
                  </a:ext>
                </a:extLst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F75D6D9-D206-A849-B9E7-872C8647C8DA}"/>
                  </a:ext>
                </a:extLst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9548BDE-C9CC-3545-A3D2-7726A3D65108}"/>
                  </a:ext>
                </a:extLst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919119A-842D-3146-ABD1-6B9EBAF8E1A5}"/>
                  </a:ext>
                </a:extLst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4235951-8331-5046-A581-CD8725372C71}"/>
                  </a:ext>
                </a:extLst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53E8B11-4C34-AA4B-9DBA-BCC573EC2BB6}"/>
                  </a:ext>
                </a:extLst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2C559A2-A24C-DD42-845D-45D7C98C51B9}"/>
                  </a:ext>
                </a:extLst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F62C5572-9A53-CE47-AF7A-CAA9974631EE}"/>
                  </a:ext>
                </a:extLst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43142D2-A9D1-8B48-9B28-8077A8BCCBE4}"/>
                  </a:ext>
                </a:extLst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C7177BB-C5A2-964A-9233-1CEB31F33433}"/>
                  </a:ext>
                </a:extLst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27FC0A3-C942-2D49-BE15-D53E1D1A5BF5}"/>
                  </a:ext>
                </a:extLst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CFDADA7-F6A2-D249-B755-72358A4F8127}"/>
                  </a:ext>
                </a:extLst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900F7C6-FA85-C843-8047-5C075088490A}"/>
                  </a:ext>
                </a:extLst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9CCF35B-C235-BA44-9C66-1CF403EF0920}"/>
                  </a:ext>
                </a:extLst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AB2A50C-5A67-AD4F-8589-33C7FA7D018D}"/>
                  </a:ext>
                </a:extLst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2655287-D269-384F-B9D6-4FFD93B98079}"/>
                  </a:ext>
                </a:extLst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5C07E86-DDD7-B54E-AFF8-324BE9D393C3}"/>
                  </a:ext>
                </a:extLst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976E054-22A4-5144-BD03-BAC3EECC6D68}"/>
                </a:ext>
              </a:extLst>
            </p:cNvPr>
            <p:cNvGrpSpPr/>
            <p:nvPr/>
          </p:nvGrpSpPr>
          <p:grpSpPr>
            <a:xfrm>
              <a:off x="304800" y="5715000"/>
              <a:ext cx="8580120" cy="45720"/>
              <a:chOff x="304800" y="6553200"/>
              <a:chExt cx="8580120" cy="45720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C852AE-90F5-2542-9658-E3C679CD4DB9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3B4CE66-1653-0746-971C-C2D4D31A27CA}"/>
                  </a:ext>
                </a:extLst>
              </p:cNvPr>
              <p:cNvSpPr/>
              <p:nvPr/>
            </p:nvSpPr>
            <p:spPr>
              <a:xfrm>
                <a:off x="69272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DCA8703-F981-454D-90B7-89C280B0DF7B}"/>
                  </a:ext>
                </a:extLst>
              </p:cNvPr>
              <p:cNvSpPr/>
              <p:nvPr/>
            </p:nvSpPr>
            <p:spPr>
              <a:xfrm>
                <a:off x="108065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399BEA3-2E1A-9740-B0D6-3C8658A0501C}"/>
                  </a:ext>
                </a:extLst>
              </p:cNvPr>
              <p:cNvSpPr/>
              <p:nvPr/>
            </p:nvSpPr>
            <p:spPr>
              <a:xfrm>
                <a:off x="146858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8D79DD9-162A-3241-8471-502F01E761E7}"/>
                  </a:ext>
                </a:extLst>
              </p:cNvPr>
              <p:cNvSpPr/>
              <p:nvPr/>
            </p:nvSpPr>
            <p:spPr>
              <a:xfrm>
                <a:off x="185650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5CA5638-2C9D-F54E-874E-8A827208722F}"/>
                  </a:ext>
                </a:extLst>
              </p:cNvPr>
              <p:cNvSpPr/>
              <p:nvPr/>
            </p:nvSpPr>
            <p:spPr>
              <a:xfrm>
                <a:off x="224443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B54CE9-20F7-024E-B76F-1758D458D27B}"/>
                  </a:ext>
                </a:extLst>
              </p:cNvPr>
              <p:cNvSpPr/>
              <p:nvPr/>
            </p:nvSpPr>
            <p:spPr>
              <a:xfrm>
                <a:off x="263236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74ECCB-8DF3-5641-8937-79DDDAB7C398}"/>
                  </a:ext>
                </a:extLst>
              </p:cNvPr>
              <p:cNvSpPr/>
              <p:nvPr/>
            </p:nvSpPr>
            <p:spPr>
              <a:xfrm>
                <a:off x="302028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2D3C454-1150-3749-8B53-D7B7A99C4AEE}"/>
                  </a:ext>
                </a:extLst>
              </p:cNvPr>
              <p:cNvSpPr/>
              <p:nvPr/>
            </p:nvSpPr>
            <p:spPr>
              <a:xfrm>
                <a:off x="340821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3AD36A-3446-AC47-82F4-1B7C356129A3}"/>
                  </a:ext>
                </a:extLst>
              </p:cNvPr>
              <p:cNvSpPr/>
              <p:nvPr/>
            </p:nvSpPr>
            <p:spPr>
              <a:xfrm>
                <a:off x="379614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F4929F7-7F90-9B42-A8F7-F2FA4A135952}"/>
                  </a:ext>
                </a:extLst>
              </p:cNvPr>
              <p:cNvSpPr/>
              <p:nvPr/>
            </p:nvSpPr>
            <p:spPr>
              <a:xfrm>
                <a:off x="418407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DFD898F-72D8-E443-BA3D-4C694F0D44FB}"/>
                  </a:ext>
                </a:extLst>
              </p:cNvPr>
              <p:cNvSpPr/>
              <p:nvPr/>
            </p:nvSpPr>
            <p:spPr>
              <a:xfrm>
                <a:off x="457199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92DF313-2E14-2449-902F-98F29BC25962}"/>
                  </a:ext>
                </a:extLst>
              </p:cNvPr>
              <p:cNvSpPr/>
              <p:nvPr/>
            </p:nvSpPr>
            <p:spPr>
              <a:xfrm>
                <a:off x="4959924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EB5494D-490F-094D-8B55-A8B9B372320C}"/>
                  </a:ext>
                </a:extLst>
              </p:cNvPr>
              <p:cNvSpPr/>
              <p:nvPr/>
            </p:nvSpPr>
            <p:spPr>
              <a:xfrm>
                <a:off x="5347851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32E8C55-AB7A-3847-AC63-ACCDABD39A51}"/>
                  </a:ext>
                </a:extLst>
              </p:cNvPr>
              <p:cNvSpPr/>
              <p:nvPr/>
            </p:nvSpPr>
            <p:spPr>
              <a:xfrm>
                <a:off x="5735778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C1832CE-E83D-4749-9E75-9DBD2B31FD3D}"/>
                  </a:ext>
                </a:extLst>
              </p:cNvPr>
              <p:cNvSpPr/>
              <p:nvPr/>
            </p:nvSpPr>
            <p:spPr>
              <a:xfrm>
                <a:off x="6123705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248CF40-5A90-974E-81BB-0A35B0E94E14}"/>
                  </a:ext>
                </a:extLst>
              </p:cNvPr>
              <p:cNvSpPr/>
              <p:nvPr/>
            </p:nvSpPr>
            <p:spPr>
              <a:xfrm>
                <a:off x="6511632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5D9AF69-BA1A-3840-BC69-F1B6C95C74E1}"/>
                  </a:ext>
                </a:extLst>
              </p:cNvPr>
              <p:cNvSpPr/>
              <p:nvPr/>
            </p:nvSpPr>
            <p:spPr>
              <a:xfrm>
                <a:off x="6899559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F1EE7F-15C6-084A-A3F0-60E3A8C09998}"/>
                  </a:ext>
                </a:extLst>
              </p:cNvPr>
              <p:cNvSpPr/>
              <p:nvPr/>
            </p:nvSpPr>
            <p:spPr>
              <a:xfrm>
                <a:off x="7287486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A2130C0-13AF-E340-B1BA-DA53A4166F8B}"/>
                  </a:ext>
                </a:extLst>
              </p:cNvPr>
              <p:cNvSpPr/>
              <p:nvPr/>
            </p:nvSpPr>
            <p:spPr>
              <a:xfrm>
                <a:off x="7675413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D33386-4600-9B40-AA98-837065B01BF2}"/>
                  </a:ext>
                </a:extLst>
              </p:cNvPr>
              <p:cNvSpPr/>
              <p:nvPr/>
            </p:nvSpPr>
            <p:spPr>
              <a:xfrm>
                <a:off x="806334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ED1F352-D097-5541-B3F3-035CDC5304AD}"/>
                  </a:ext>
                </a:extLst>
              </p:cNvPr>
              <p:cNvSpPr/>
              <p:nvPr/>
            </p:nvSpPr>
            <p:spPr>
              <a:xfrm>
                <a:off x="8451267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379E85F-B24B-0C41-961D-D5925C0361EB}"/>
                  </a:ext>
                </a:extLst>
              </p:cNvPr>
              <p:cNvSpPr/>
              <p:nvPr/>
            </p:nvSpPr>
            <p:spPr>
              <a:xfrm>
                <a:off x="8839200" y="6553200"/>
                <a:ext cx="45720" cy="4572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>
            <a:extLst>
              <a:ext uri="{FF2B5EF4-FFF2-40B4-BE49-F238E27FC236}">
                <a16:creationId xmlns:a16="http://schemas.microsoft.com/office/drawing/2014/main" id="{AEDC359A-B9D3-7C48-870D-91FF42760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2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tx2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7644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0455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533400"/>
            <a:ext cx="2055813" cy="5187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533400"/>
            <a:ext cx="6018212" cy="5187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0137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AD3C15-1948-6C40-B00A-7B4E4D8807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AA7E0D94-0971-844E-99FE-2302E54A504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06B44DF9-43D6-E547-9634-839094964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82DD256-2380-6C43-AD14-AA60D9B45218}"/>
                  </a:ext>
                </a:extLst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EE05D93-EDE2-8E42-8A6A-64BEA7F513C9}"/>
                  </a:ext>
                </a:extLst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057979E-1BE8-024E-9B6F-3D6733961CC8}"/>
                  </a:ext>
                </a:extLst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B21E9B1-A892-AE44-80FD-BC0FA7608581}"/>
                  </a:ext>
                </a:extLst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35F78BF-8B0B-9B46-B732-C0AF5281E9E9}"/>
                  </a:ext>
                </a:extLst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8FEB2C5-7580-E246-8CDE-D5BE7C2B668D}"/>
                  </a:ext>
                </a:extLst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10CC1046-BBBF-B843-BE10-61E05660FC76}"/>
                  </a:ext>
                </a:extLst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0288F9A-00E5-6C43-818B-BC0450223D2E}"/>
                  </a:ext>
                </a:extLst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3B45E82-2708-E140-9B81-3C16964E6E9E}"/>
                  </a:ext>
                </a:extLst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87E07A7-02BD-A94A-9021-69DFF9C922AA}"/>
                  </a:ext>
                </a:extLst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7E7356D-9289-4B42-B074-53C614ABB515}"/>
                  </a:ext>
                </a:extLst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BF496D4-2525-D347-8C2E-F966A6DFDA02}"/>
                  </a:ext>
                </a:extLst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F2E65F1-482F-524C-8B77-F3031D6A3249}"/>
                  </a:ext>
                </a:extLst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2409E23-6FD5-344D-B1A8-746FADCFCAC7}"/>
                  </a:ext>
                </a:extLst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9730BAE-C336-8E45-A4C0-94FCEDB486DC}"/>
                  </a:ext>
                </a:extLst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C588014-247B-0645-B87E-5606EE750858}"/>
                  </a:ext>
                </a:extLst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D79992E-A913-7C40-B940-BA7ABF212D2C}"/>
                  </a:ext>
                </a:extLst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718B194-004B-C042-A2AD-F87E70A1A38C}"/>
                  </a:ext>
                </a:extLst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EE9AE1-F03B-004A-9A12-D0A73B6A33D8}"/>
                  </a:ext>
                </a:extLst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B9F8F529-8C05-2248-A9D2-83E98B3B4FAE}"/>
                  </a:ext>
                </a:extLst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4DA3C5E-001A-9840-BE0E-6A614DFE32A4}"/>
                  </a:ext>
                </a:extLst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1F66DB23-28D3-644B-A386-CC3F3E8224B1}"/>
                  </a:ext>
                </a:extLst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84B350-6FB2-784F-849D-57B7B4EFB31A}"/>
                  </a:ext>
                </a:extLst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A6A123D4-8A07-5741-9C65-E462F5F6F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1EBA6E-3F6A-0C4A-8EBE-7CAD9B105F46}"/>
                  </a:ext>
                </a:extLst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1A74A77-1225-F647-9E71-E895FA8961FE}"/>
                  </a:ext>
                </a:extLst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5635998-9587-FD4B-B63B-892AA0DAAB18}"/>
                  </a:ext>
                </a:extLst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1B5FEC5-6F6F-2F49-87FC-F8F1518DAA77}"/>
                  </a:ext>
                </a:extLst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32E567B-5575-5C45-9AE8-0862EBAD57D3}"/>
                  </a:ext>
                </a:extLst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0EEA83E-812E-1A49-895E-4C1AE87AFDA4}"/>
                  </a:ext>
                </a:extLst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079026-F1DA-794D-9930-F066B0F92200}"/>
                  </a:ext>
                </a:extLst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4A3F167-6292-C241-8A4C-3D988109F605}"/>
                  </a:ext>
                </a:extLst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F851DBC-8468-4C47-A9F6-A9D958BEBF9C}"/>
                  </a:ext>
                </a:extLst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ABA85CC-BAE4-B74F-A4B3-4683B0FE3B5E}"/>
                  </a:ext>
                </a:extLst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F274CD2-D585-D546-B903-4B12978991D9}"/>
                  </a:ext>
                </a:extLst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2CA201EE-750D-9045-9D4A-50799B719294}"/>
                  </a:ext>
                </a:extLst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381AFCB-88AC-1D4F-9B78-9F93804FEEA3}"/>
                  </a:ext>
                </a:extLst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AE54F451-1D30-FB47-AA92-DBEC628ED1A8}"/>
                  </a:ext>
                </a:extLst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455266D-D4DE-0049-8C42-3B9A59DEC947}"/>
                  </a:ext>
                </a:extLst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548F817-E90E-5449-A060-A5375B7FD4DF}"/>
                  </a:ext>
                </a:extLst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397ABB7-4364-7942-8F15-290339F38B32}"/>
                  </a:ext>
                </a:extLst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9D51791-0FF6-8849-A506-DCA0E2514DF3}"/>
                  </a:ext>
                </a:extLst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005207E-D518-6243-AA0E-DAF5AD027AAF}"/>
                  </a:ext>
                </a:extLst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B234EAD-AAEC-E342-BEDE-A6D394A0AA8C}"/>
                  </a:ext>
                </a:extLst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98142F0-C88C-0142-AF7B-D5A1FFBB586B}"/>
                  </a:ext>
                </a:extLst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4012D42-A29E-1849-BA6A-D53DA2847182}"/>
                  </a:ext>
                </a:extLst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95F8A66-FF5F-F046-9822-36005022CFB0}"/>
                  </a:ext>
                </a:extLst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598ED77B-3E0F-A641-873B-1FD55D1200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0DE733E-7D2C-2E45-8853-FFE2AA505B69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1BF84AA-35C0-9547-B8C0-8E1188A09DA9}"/>
                  </a:ext>
                </a:extLst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C310D3-8237-2A44-AECA-C896C83D0830}"/>
                  </a:ext>
                </a:extLst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40787F-B869-DB4C-9BC6-A5109FE6BC29}"/>
                  </a:ext>
                </a:extLst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442752-7FD7-0046-BADC-7716D0CF4B0E}"/>
                  </a:ext>
                </a:extLst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5D67A4-C7E5-5848-824D-12740FA2594B}"/>
                  </a:ext>
                </a:extLst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23CECC9-6282-E84A-A17F-7E23BCA45782}"/>
                  </a:ext>
                </a:extLst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192A75-DCA8-824E-ADBB-06FF018325C8}"/>
                  </a:ext>
                </a:extLst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60E62DD-2053-544E-A91B-0DC018A9835F}"/>
                  </a:ext>
                </a:extLst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DEEC4F-A5E7-C44A-BE27-505DF4292F87}"/>
                  </a:ext>
                </a:extLst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4595A93-1317-9543-A0D5-5D4B0C84A073}"/>
                  </a:ext>
                </a:extLst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AD045D3-1CF4-DA41-9BCD-9F4294A62FDD}"/>
                  </a:ext>
                </a:extLst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447356C-C4E0-5442-8D3A-3B4E23F512E5}"/>
                  </a:ext>
                </a:extLst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479CF55-FB37-3747-80BA-C8224619F200}"/>
                  </a:ext>
                </a:extLst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448594D-EFAF-0748-87AD-64358DF01818}"/>
                  </a:ext>
                </a:extLst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421FE6D-6D9C-BF48-A228-1855885BF6EA}"/>
                  </a:ext>
                </a:extLst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73586D-FC4E-674D-B6C8-1DD250BDB1C3}"/>
                  </a:ext>
                </a:extLst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49C2FB-50CC-9B44-84BD-506BA6C05460}"/>
                  </a:ext>
                </a:extLst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5E5B86C-1F3C-3C47-BB67-676CE2186803}"/>
                  </a:ext>
                </a:extLst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69BA200-CE80-8346-B78C-3A8DCAB379B3}"/>
                  </a:ext>
                </a:extLst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253C1A-A812-BC43-AB39-5EB526332256}"/>
                  </a:ext>
                </a:extLst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71E46CA-F8DD-824E-8BA6-4FA0E8AF1259}"/>
                  </a:ext>
                </a:extLst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899CC98-816E-6E49-844F-F38DA49F4347}"/>
                  </a:ext>
                </a:extLst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>
            <a:extLst>
              <a:ext uri="{FF2B5EF4-FFF2-40B4-BE49-F238E27FC236}">
                <a16:creationId xmlns:a16="http://schemas.microsoft.com/office/drawing/2014/main" id="{33F40BE8-2035-FA48-8293-9CFC7D3B2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2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4794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6C63E1-928D-0846-92F7-5D88DE047A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085A404F-9FAE-5A40-A1C2-0FE7F55E1EC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D60B5F39-A380-6549-B5EA-57E6AD9B5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4AA22E2-1569-5C40-B146-6E05FF35A31D}"/>
                  </a:ext>
                </a:extLst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4303547-3452-BC46-81D0-D1BCA45FAEB8}"/>
                  </a:ext>
                </a:extLst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A056F2B-CF69-E64E-AFA2-4AE7A2361E5E}"/>
                  </a:ext>
                </a:extLst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422A34F-DC17-5A48-A428-FEC9EA307C5C}"/>
                  </a:ext>
                </a:extLst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6E1CE20-F432-D84C-93EF-9DC8F6648309}"/>
                  </a:ext>
                </a:extLst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194A9B5-36FC-A740-BF3B-C1EF82E91FB3}"/>
                  </a:ext>
                </a:extLst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016176D-8BF0-BA42-AF93-A40694D04BE8}"/>
                  </a:ext>
                </a:extLst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4B3D0EE-6D58-F044-A68F-A16A165217B8}"/>
                  </a:ext>
                </a:extLst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53F1D576-69D3-B74A-9808-2CCF179B0D12}"/>
                  </a:ext>
                </a:extLst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6FBA27E-172A-504C-A638-252593B2B64C}"/>
                  </a:ext>
                </a:extLst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E809BCB-0406-684D-9381-61AD9F276327}"/>
                  </a:ext>
                </a:extLst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97F9355-9F6E-CA4B-A539-AA535ED582D2}"/>
                  </a:ext>
                </a:extLst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70D3E09-0E87-444C-B848-5EC075E6B638}"/>
                  </a:ext>
                </a:extLst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34E93E0-17BC-8E4B-B706-B5CFD763ABAC}"/>
                  </a:ext>
                </a:extLst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B952F991-467E-DE4E-8BC5-33207B3EA169}"/>
                  </a:ext>
                </a:extLst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C99D9A59-D28E-D04D-BD3C-67462ED64E3C}"/>
                  </a:ext>
                </a:extLst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429694-E184-6447-9804-6038BB645FD9}"/>
                  </a:ext>
                </a:extLst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97B708D-EEB9-8742-9F75-D8C299387D0D}"/>
                  </a:ext>
                </a:extLst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E13E49-EC79-3240-8F8A-C10D12CD820D}"/>
                  </a:ext>
                </a:extLst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E713E4-5CF2-1949-9893-4AC2DE7BD57B}"/>
                  </a:ext>
                </a:extLst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EEFF9DD-1C23-3541-A195-9563CCF05B92}"/>
                  </a:ext>
                </a:extLst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D561E21-273B-4C4A-92DC-971222715DE7}"/>
                  </a:ext>
                </a:extLst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DC3D67F-901A-9745-8A39-B1D0A13D3572}"/>
                  </a:ext>
                </a:extLst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F292255F-9C61-BD46-AA89-AC2C25223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FA31E1-CEF5-294E-858F-130CF36F1144}"/>
                  </a:ext>
                </a:extLst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99E0405-0253-7D48-A9CE-2096725572EE}"/>
                  </a:ext>
                </a:extLst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34547BC-CDB4-BB4C-9975-5B5C7B1FD742}"/>
                  </a:ext>
                </a:extLst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DE539E9-CCF5-F147-9EC1-270D5CF63C12}"/>
                  </a:ext>
                </a:extLst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F62A822-3E16-A948-A7C6-0F6A68E3B4B3}"/>
                  </a:ext>
                </a:extLst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3D610C3-62C3-E048-9C9F-618FA6D5296E}"/>
                  </a:ext>
                </a:extLst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1765612-988F-E544-A12A-46C4AA0AF3E7}"/>
                  </a:ext>
                </a:extLst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7914F74-4759-FC45-9BB2-CC731FDF3DB2}"/>
                  </a:ext>
                </a:extLst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0CDDC2F-CA91-1F4B-B8A1-235825F86706}"/>
                  </a:ext>
                </a:extLst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29CEF3B-8FCF-B049-ACA9-2DEEE7B17010}"/>
                  </a:ext>
                </a:extLst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37E0730-2404-4C46-9973-348FD2F8D2D1}"/>
                  </a:ext>
                </a:extLst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AC41E18-C89A-7D46-8A7C-68420AC2D673}"/>
                  </a:ext>
                </a:extLst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709D9FE-E038-964E-8DD4-E734FEB1B660}"/>
                  </a:ext>
                </a:extLst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0B48210-1A37-A942-B480-D5F181A3D203}"/>
                  </a:ext>
                </a:extLst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C6CCF22-FC8A-3C41-A354-CDA206450777}"/>
                  </a:ext>
                </a:extLst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36CF0B4-7D4B-4141-88A3-1BB22CD2E8A5}"/>
                  </a:ext>
                </a:extLst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C23CFA2C-A8D1-E84E-95CC-9FE7019E4C83}"/>
                  </a:ext>
                </a:extLst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1DA3013D-9AB9-9A47-B67A-D6EE8106837F}"/>
                  </a:ext>
                </a:extLst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329DE1A-5679-DD47-B748-ED1D07FBDA78}"/>
                  </a:ext>
                </a:extLst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6DBABA6-D0CF-D140-A5DA-F0C43643FD93}"/>
                  </a:ext>
                </a:extLst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948C472-E4E8-5C40-8DA6-24FDBD292372}"/>
                  </a:ext>
                </a:extLst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6F64370-ADF6-3840-BD12-C181E8BFD744}"/>
                  </a:ext>
                </a:extLst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AB0100C-CC88-0D45-BE98-3CC3A1727142}"/>
                  </a:ext>
                </a:extLst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030F6BBE-181A-9A40-82B3-3E976180E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8A139E9-279E-EB4D-8A54-86D61F1AC0DF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F67C3D-FB64-D849-A6E5-C4CD09D67FEA}"/>
                  </a:ext>
                </a:extLst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00910A-3B24-D149-84A6-EA36427DD393}"/>
                  </a:ext>
                </a:extLst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0618F19-9F39-F541-AA9E-61BC0393A05E}"/>
                  </a:ext>
                </a:extLst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D72020-2D32-654D-8117-108C5B180ACA}"/>
                  </a:ext>
                </a:extLst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DEF12E4-9C52-774A-A977-1928119311EA}"/>
                  </a:ext>
                </a:extLst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0F976B7-BD46-DA42-956F-CF6A7D091230}"/>
                  </a:ext>
                </a:extLst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7C690D-664A-9544-9831-74D0F7B1EAFB}"/>
                  </a:ext>
                </a:extLst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4C2177-F6E5-0C42-B65C-1044D5467E18}"/>
                  </a:ext>
                </a:extLst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D954B2-599D-2B43-BEF8-00CE7450D15A}"/>
                  </a:ext>
                </a:extLst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3CA2D8-0ECC-C346-B157-F4C746853897}"/>
                  </a:ext>
                </a:extLst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06D0B0-9653-1040-AFCF-B0A9D284AA8A}"/>
                  </a:ext>
                </a:extLst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2B53FC6-6403-3242-97FD-8EF9E5E758E7}"/>
                  </a:ext>
                </a:extLst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891439E-3F09-E749-A1EB-DE227A66B272}"/>
                  </a:ext>
                </a:extLst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83EF8B5-E105-1B49-AB04-9A2EDC106623}"/>
                  </a:ext>
                </a:extLst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E052DB9-92F1-784A-A042-0351FA7B0EB5}"/>
                  </a:ext>
                </a:extLst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780096-F40B-234D-B643-A82099B8EFBD}"/>
                  </a:ext>
                </a:extLst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E360121-D0FF-7B43-A922-AB893B1F03BF}"/>
                  </a:ext>
                </a:extLst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010688B-9E0E-624F-8DC7-8231D9A9098B}"/>
                  </a:ext>
                </a:extLst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9740C23-2096-314F-84C0-2BE155088EC5}"/>
                  </a:ext>
                </a:extLst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3F9F9B-6278-AA4C-ACD6-9A60857AF3ED}"/>
                  </a:ext>
                </a:extLst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EA4C6D-C3F4-DB47-80F5-4D884BD5C3AA}"/>
                  </a:ext>
                </a:extLst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0040E0E-318E-D747-ADAC-713E23A08957}"/>
                  </a:ext>
                </a:extLst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80" name="Picture 79" descr="UI New Logo Complete.png">
            <a:extLst>
              <a:ext uri="{FF2B5EF4-FFF2-40B4-BE49-F238E27FC236}">
                <a16:creationId xmlns:a16="http://schemas.microsoft.com/office/drawing/2014/main" id="{B760FA04-5952-5A45-9274-EEFA5F57E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2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14529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im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2300FA-4FBA-3A4F-8F6C-1A68E041163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158A9B68-9274-FE47-A96F-5E3DB2A039BA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715000"/>
            <a:ext cx="8580438" cy="884238"/>
            <a:chOff x="304800" y="5715000"/>
            <a:chExt cx="8580120" cy="883920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30B1679F-C9ED-3941-9E0A-E063A6A79B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553200"/>
              <a:ext cx="8580120" cy="45720"/>
              <a:chOff x="304800" y="6553200"/>
              <a:chExt cx="8580120" cy="4572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22D0F11-B2CC-D64D-A5A1-8AD9168CA214}"/>
                  </a:ext>
                </a:extLst>
              </p:cNvPr>
              <p:cNvSpPr/>
              <p:nvPr/>
            </p:nvSpPr>
            <p:spPr>
              <a:xfrm>
                <a:off x="304800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185F899-533D-6F43-A1EF-7DF7D8FA7F5D}"/>
                  </a:ext>
                </a:extLst>
              </p:cNvPr>
              <p:cNvSpPr/>
              <p:nvPr/>
            </p:nvSpPr>
            <p:spPr>
              <a:xfrm>
                <a:off x="69213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5BC0D8F-942F-E847-A460-E122554BCEC6}"/>
                  </a:ext>
                </a:extLst>
              </p:cNvPr>
              <p:cNvSpPr/>
              <p:nvPr/>
            </p:nvSpPr>
            <p:spPr>
              <a:xfrm>
                <a:off x="1081059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C0EF391-F664-5D49-BCB2-5967B1BDB44C}"/>
                  </a:ext>
                </a:extLst>
              </p:cNvPr>
              <p:cNvSpPr/>
              <p:nvPr/>
            </p:nvSpPr>
            <p:spPr>
              <a:xfrm>
                <a:off x="146839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400A5-145B-3F45-AB85-205B65D8E008}"/>
                  </a:ext>
                </a:extLst>
              </p:cNvPr>
              <p:cNvSpPr/>
              <p:nvPr/>
            </p:nvSpPr>
            <p:spPr>
              <a:xfrm>
                <a:off x="185573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B0D8EDF-57BD-2E4C-8CF4-547CCE8E4D4E}"/>
                  </a:ext>
                </a:extLst>
              </p:cNvPr>
              <p:cNvSpPr/>
              <p:nvPr/>
            </p:nvSpPr>
            <p:spPr>
              <a:xfrm>
                <a:off x="2244653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ABFB425-B764-FD42-BF24-C2487C61E2A7}"/>
                  </a:ext>
                </a:extLst>
              </p:cNvPr>
              <p:cNvSpPr/>
              <p:nvPr/>
            </p:nvSpPr>
            <p:spPr>
              <a:xfrm>
                <a:off x="2631989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5F9CA73-621E-8742-B49F-AD66ABC13641}"/>
                  </a:ext>
                </a:extLst>
              </p:cNvPr>
              <p:cNvSpPr/>
              <p:nvPr/>
            </p:nvSpPr>
            <p:spPr>
              <a:xfrm>
                <a:off x="3020912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CEC34FE-45E1-7749-B22E-1B03D7E903E3}"/>
                  </a:ext>
                </a:extLst>
              </p:cNvPr>
              <p:cNvSpPr/>
              <p:nvPr/>
            </p:nvSpPr>
            <p:spPr>
              <a:xfrm>
                <a:off x="3408248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713F30B9-3D37-024B-8984-5A99EE5A8CED}"/>
                  </a:ext>
                </a:extLst>
              </p:cNvPr>
              <p:cNvSpPr/>
              <p:nvPr/>
            </p:nvSpPr>
            <p:spPr>
              <a:xfrm>
                <a:off x="379558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00680A1F-9CEA-1747-BB50-8F5957215A41}"/>
                  </a:ext>
                </a:extLst>
              </p:cNvPr>
              <p:cNvSpPr/>
              <p:nvPr/>
            </p:nvSpPr>
            <p:spPr>
              <a:xfrm>
                <a:off x="4184506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FF9AA8F-B7FC-7748-AA11-FC78FF136B5E}"/>
                  </a:ext>
                </a:extLst>
              </p:cNvPr>
              <p:cNvSpPr/>
              <p:nvPr/>
            </p:nvSpPr>
            <p:spPr>
              <a:xfrm>
                <a:off x="4571842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EF881E7-B7B7-AB47-B043-98C40A79A910}"/>
                  </a:ext>
                </a:extLst>
              </p:cNvPr>
              <p:cNvSpPr/>
              <p:nvPr/>
            </p:nvSpPr>
            <p:spPr>
              <a:xfrm>
                <a:off x="4959177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F9FBCEE-D861-6E41-A167-FC03C6BEE566}"/>
                  </a:ext>
                </a:extLst>
              </p:cNvPr>
              <p:cNvSpPr/>
              <p:nvPr/>
            </p:nvSpPr>
            <p:spPr>
              <a:xfrm>
                <a:off x="5348101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F6F3C6F-2041-8749-92DB-41D7510072FF}"/>
                  </a:ext>
                </a:extLst>
              </p:cNvPr>
              <p:cNvSpPr/>
              <p:nvPr/>
            </p:nvSpPr>
            <p:spPr>
              <a:xfrm>
                <a:off x="5735437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4607325A-3918-B94B-A95B-C0783921B893}"/>
                  </a:ext>
                </a:extLst>
              </p:cNvPr>
              <p:cNvSpPr/>
              <p:nvPr/>
            </p:nvSpPr>
            <p:spPr>
              <a:xfrm>
                <a:off x="6124359" y="6552898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2CE73DE-BE4A-9E46-807E-97DF3DA15525}"/>
                  </a:ext>
                </a:extLst>
              </p:cNvPr>
              <p:cNvSpPr/>
              <p:nvPr/>
            </p:nvSpPr>
            <p:spPr>
              <a:xfrm>
                <a:off x="6511695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60BFC3B-32D0-CE49-894A-1F9FB8C56AA6}"/>
                  </a:ext>
                </a:extLst>
              </p:cNvPr>
              <p:cNvSpPr/>
              <p:nvPr/>
            </p:nvSpPr>
            <p:spPr>
              <a:xfrm>
                <a:off x="6899031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8DA5A90-D998-FD4F-8417-5B4C3F7C3DF7}"/>
                  </a:ext>
                </a:extLst>
              </p:cNvPr>
              <p:cNvSpPr/>
              <p:nvPr/>
            </p:nvSpPr>
            <p:spPr>
              <a:xfrm>
                <a:off x="7287954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DA0ED57-3F00-FC40-A923-BC4B237B1811}"/>
                  </a:ext>
                </a:extLst>
              </p:cNvPr>
              <p:cNvSpPr/>
              <p:nvPr/>
            </p:nvSpPr>
            <p:spPr>
              <a:xfrm>
                <a:off x="7675290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9C76654-5E5D-8249-8A06-B6C6CA606EC9}"/>
                  </a:ext>
                </a:extLst>
              </p:cNvPr>
              <p:cNvSpPr/>
              <p:nvPr/>
            </p:nvSpPr>
            <p:spPr>
              <a:xfrm>
                <a:off x="8062625" y="6552898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FB660A12-04CD-7343-A8EF-97C59BC60774}"/>
                  </a:ext>
                </a:extLst>
              </p:cNvPr>
              <p:cNvSpPr/>
              <p:nvPr/>
            </p:nvSpPr>
            <p:spPr>
              <a:xfrm>
                <a:off x="8451548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6AA523C-8FB8-564A-B924-DB62A9A456B4}"/>
                  </a:ext>
                </a:extLst>
              </p:cNvPr>
              <p:cNvSpPr/>
              <p:nvPr/>
            </p:nvSpPr>
            <p:spPr>
              <a:xfrm>
                <a:off x="8838884" y="6552898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5D60C48C-E7D3-C44F-B4B6-A7CDAF4C3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6172200"/>
              <a:ext cx="8580120" cy="45720"/>
              <a:chOff x="304800" y="6553200"/>
              <a:chExt cx="8580120" cy="4572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524C7CB-45FB-114E-8338-284681F7132E}"/>
                  </a:ext>
                </a:extLst>
              </p:cNvPr>
              <p:cNvSpPr/>
              <p:nvPr/>
            </p:nvSpPr>
            <p:spPr>
              <a:xfrm>
                <a:off x="304800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9182F43-7A67-C243-AA60-F0B2CED55981}"/>
                  </a:ext>
                </a:extLst>
              </p:cNvPr>
              <p:cNvSpPr/>
              <p:nvPr/>
            </p:nvSpPr>
            <p:spPr>
              <a:xfrm>
                <a:off x="69213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8C967BF-1ABE-F44C-AA86-D82FAF827C95}"/>
                  </a:ext>
                </a:extLst>
              </p:cNvPr>
              <p:cNvSpPr/>
              <p:nvPr/>
            </p:nvSpPr>
            <p:spPr>
              <a:xfrm>
                <a:off x="1081059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507E79-8026-C040-9F6B-B12C4CC5FCE8}"/>
                  </a:ext>
                </a:extLst>
              </p:cNvPr>
              <p:cNvSpPr/>
              <p:nvPr/>
            </p:nvSpPr>
            <p:spPr>
              <a:xfrm>
                <a:off x="146839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19826E9-078F-C24C-9902-0F494BC64E67}"/>
                  </a:ext>
                </a:extLst>
              </p:cNvPr>
              <p:cNvSpPr/>
              <p:nvPr/>
            </p:nvSpPr>
            <p:spPr>
              <a:xfrm>
                <a:off x="185573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1156120-CC2B-0145-814F-F689E345945A}"/>
                  </a:ext>
                </a:extLst>
              </p:cNvPr>
              <p:cNvSpPr/>
              <p:nvPr/>
            </p:nvSpPr>
            <p:spPr>
              <a:xfrm>
                <a:off x="2244653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92F1CB9-0EAD-0E46-8C56-45B5CCE11C3B}"/>
                  </a:ext>
                </a:extLst>
              </p:cNvPr>
              <p:cNvSpPr/>
              <p:nvPr/>
            </p:nvSpPr>
            <p:spPr>
              <a:xfrm>
                <a:off x="2631989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A7AD7FF-69E3-264A-9CEB-BBF30A8B4054}"/>
                  </a:ext>
                </a:extLst>
              </p:cNvPr>
              <p:cNvSpPr/>
              <p:nvPr/>
            </p:nvSpPr>
            <p:spPr>
              <a:xfrm>
                <a:off x="3020912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47042794-32B7-6941-9458-9C81D7B1014D}"/>
                  </a:ext>
                </a:extLst>
              </p:cNvPr>
              <p:cNvSpPr/>
              <p:nvPr/>
            </p:nvSpPr>
            <p:spPr>
              <a:xfrm>
                <a:off x="3408248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32C94C-7F4F-214C-BA7C-AD349343CE85}"/>
                  </a:ext>
                </a:extLst>
              </p:cNvPr>
              <p:cNvSpPr/>
              <p:nvPr/>
            </p:nvSpPr>
            <p:spPr>
              <a:xfrm>
                <a:off x="379558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F3C66C2-975B-4146-B615-6071B5FFC2F4}"/>
                  </a:ext>
                </a:extLst>
              </p:cNvPr>
              <p:cNvSpPr/>
              <p:nvPr/>
            </p:nvSpPr>
            <p:spPr>
              <a:xfrm>
                <a:off x="4184506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382BD4C-DE99-914E-A9C8-75C9C0757368}"/>
                  </a:ext>
                </a:extLst>
              </p:cNvPr>
              <p:cNvSpPr/>
              <p:nvPr/>
            </p:nvSpPr>
            <p:spPr>
              <a:xfrm>
                <a:off x="4571842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0827EA5-CEFD-8E47-B670-124E5A52115F}"/>
                  </a:ext>
                </a:extLst>
              </p:cNvPr>
              <p:cNvSpPr/>
              <p:nvPr/>
            </p:nvSpPr>
            <p:spPr>
              <a:xfrm>
                <a:off x="4959177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3CD3A9D-5B9F-0347-A12B-8478CD28D57B}"/>
                  </a:ext>
                </a:extLst>
              </p:cNvPr>
              <p:cNvSpPr/>
              <p:nvPr/>
            </p:nvSpPr>
            <p:spPr>
              <a:xfrm>
                <a:off x="5348101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493E24E-D73B-AE44-A477-CA9E37077B46}"/>
                  </a:ext>
                </a:extLst>
              </p:cNvPr>
              <p:cNvSpPr/>
              <p:nvPr/>
            </p:nvSpPr>
            <p:spPr>
              <a:xfrm>
                <a:off x="5735437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3B6F0A0-342C-3144-8382-50AB4E19C813}"/>
                  </a:ext>
                </a:extLst>
              </p:cNvPr>
              <p:cNvSpPr/>
              <p:nvPr/>
            </p:nvSpPr>
            <p:spPr>
              <a:xfrm>
                <a:off x="6124359" y="6553036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92AF47C5-32DD-AD40-8A4B-128F44F93D47}"/>
                  </a:ext>
                </a:extLst>
              </p:cNvPr>
              <p:cNvSpPr/>
              <p:nvPr/>
            </p:nvSpPr>
            <p:spPr>
              <a:xfrm>
                <a:off x="6511695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C1E577EC-0EBB-4946-8C1F-075ADA464C4A}"/>
                  </a:ext>
                </a:extLst>
              </p:cNvPr>
              <p:cNvSpPr/>
              <p:nvPr/>
            </p:nvSpPr>
            <p:spPr>
              <a:xfrm>
                <a:off x="6899031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52CC123-F0BA-5845-914D-983E21A9B4AA}"/>
                  </a:ext>
                </a:extLst>
              </p:cNvPr>
              <p:cNvSpPr/>
              <p:nvPr/>
            </p:nvSpPr>
            <p:spPr>
              <a:xfrm>
                <a:off x="7287954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2C1525C-539E-6946-A7D9-29F93C208A59}"/>
                  </a:ext>
                </a:extLst>
              </p:cNvPr>
              <p:cNvSpPr/>
              <p:nvPr/>
            </p:nvSpPr>
            <p:spPr>
              <a:xfrm>
                <a:off x="7675290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713D003-2C7B-B04F-A4D7-1C01CC5ED1F4}"/>
                  </a:ext>
                </a:extLst>
              </p:cNvPr>
              <p:cNvSpPr/>
              <p:nvPr/>
            </p:nvSpPr>
            <p:spPr>
              <a:xfrm>
                <a:off x="8062625" y="6553036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454979E-5168-A049-B354-61D8E6B55B64}"/>
                  </a:ext>
                </a:extLst>
              </p:cNvPr>
              <p:cNvSpPr/>
              <p:nvPr/>
            </p:nvSpPr>
            <p:spPr>
              <a:xfrm>
                <a:off x="8451548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1B368FE-994E-544A-B86A-797E56EDCC3A}"/>
                  </a:ext>
                </a:extLst>
              </p:cNvPr>
              <p:cNvSpPr/>
              <p:nvPr/>
            </p:nvSpPr>
            <p:spPr>
              <a:xfrm>
                <a:off x="8838884" y="6553036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5601A916-0B79-164B-B9DC-2171CE7B26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5715000"/>
              <a:ext cx="8580120" cy="45720"/>
              <a:chOff x="304800" y="6553200"/>
              <a:chExt cx="8580120" cy="4572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EC1F8BC-963D-1341-9E25-CCB53D4B2757}"/>
                  </a:ext>
                </a:extLst>
              </p:cNvPr>
              <p:cNvSpPr/>
              <p:nvPr/>
            </p:nvSpPr>
            <p:spPr>
              <a:xfrm>
                <a:off x="304800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A8DDFB-9909-0347-9693-EEB2BC622491}"/>
                  </a:ext>
                </a:extLst>
              </p:cNvPr>
              <p:cNvSpPr/>
              <p:nvPr/>
            </p:nvSpPr>
            <p:spPr>
              <a:xfrm>
                <a:off x="69213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847C658-C950-7D49-8BAA-C11FD1FC7F8F}"/>
                  </a:ext>
                </a:extLst>
              </p:cNvPr>
              <p:cNvSpPr/>
              <p:nvPr/>
            </p:nvSpPr>
            <p:spPr>
              <a:xfrm>
                <a:off x="1081059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FCD5F0C-7ADD-D24E-96C5-4E7F7C9D05EB}"/>
                  </a:ext>
                </a:extLst>
              </p:cNvPr>
              <p:cNvSpPr/>
              <p:nvPr/>
            </p:nvSpPr>
            <p:spPr>
              <a:xfrm>
                <a:off x="146839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7173C0-C56E-D845-84F0-2C47F2EB4177}"/>
                  </a:ext>
                </a:extLst>
              </p:cNvPr>
              <p:cNvSpPr/>
              <p:nvPr/>
            </p:nvSpPr>
            <p:spPr>
              <a:xfrm>
                <a:off x="185573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3651AB1-62C0-1147-8DBB-552AB498C36E}"/>
                  </a:ext>
                </a:extLst>
              </p:cNvPr>
              <p:cNvSpPr/>
              <p:nvPr/>
            </p:nvSpPr>
            <p:spPr>
              <a:xfrm>
                <a:off x="2244653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A121AF6-B945-0D45-A831-2E8428E1F56B}"/>
                  </a:ext>
                </a:extLst>
              </p:cNvPr>
              <p:cNvSpPr/>
              <p:nvPr/>
            </p:nvSpPr>
            <p:spPr>
              <a:xfrm>
                <a:off x="2631989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F0806B7-59F7-3E48-B73A-A6ABCFCF2210}"/>
                  </a:ext>
                </a:extLst>
              </p:cNvPr>
              <p:cNvSpPr/>
              <p:nvPr/>
            </p:nvSpPr>
            <p:spPr>
              <a:xfrm>
                <a:off x="3020912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D3B9769-0B74-E442-ABB3-E43BDC5C4889}"/>
                  </a:ext>
                </a:extLst>
              </p:cNvPr>
              <p:cNvSpPr/>
              <p:nvPr/>
            </p:nvSpPr>
            <p:spPr>
              <a:xfrm>
                <a:off x="3408248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87FFA8-E8AF-DD49-959B-C011303040B0}"/>
                  </a:ext>
                </a:extLst>
              </p:cNvPr>
              <p:cNvSpPr/>
              <p:nvPr/>
            </p:nvSpPr>
            <p:spPr>
              <a:xfrm>
                <a:off x="379558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A8AC463-1533-2349-AB11-7A5BF2346CBC}"/>
                  </a:ext>
                </a:extLst>
              </p:cNvPr>
              <p:cNvSpPr/>
              <p:nvPr/>
            </p:nvSpPr>
            <p:spPr>
              <a:xfrm>
                <a:off x="4184506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4196839-4849-724A-8210-5B2B29052EFC}"/>
                  </a:ext>
                </a:extLst>
              </p:cNvPr>
              <p:cNvSpPr/>
              <p:nvPr/>
            </p:nvSpPr>
            <p:spPr>
              <a:xfrm>
                <a:off x="4571842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7E01B71-1962-AD40-86D5-78195939E816}"/>
                  </a:ext>
                </a:extLst>
              </p:cNvPr>
              <p:cNvSpPr/>
              <p:nvPr/>
            </p:nvSpPr>
            <p:spPr>
              <a:xfrm>
                <a:off x="4959177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A06764B-ABC1-5D47-A1B7-77F810FF3715}"/>
                  </a:ext>
                </a:extLst>
              </p:cNvPr>
              <p:cNvSpPr/>
              <p:nvPr/>
            </p:nvSpPr>
            <p:spPr>
              <a:xfrm>
                <a:off x="5348101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592486B-822F-5D4B-956A-7AE9EBD9D35E}"/>
                  </a:ext>
                </a:extLst>
              </p:cNvPr>
              <p:cNvSpPr/>
              <p:nvPr/>
            </p:nvSpPr>
            <p:spPr>
              <a:xfrm>
                <a:off x="5735437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59082BC-937D-5344-BA1C-CF02A34D1BD7}"/>
                  </a:ext>
                </a:extLst>
              </p:cNvPr>
              <p:cNvSpPr/>
              <p:nvPr/>
            </p:nvSpPr>
            <p:spPr>
              <a:xfrm>
                <a:off x="6124359" y="6553200"/>
                <a:ext cx="44448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8AEBFD1-EB7F-1944-9BF7-7D1F3CE48295}"/>
                  </a:ext>
                </a:extLst>
              </p:cNvPr>
              <p:cNvSpPr/>
              <p:nvPr/>
            </p:nvSpPr>
            <p:spPr>
              <a:xfrm>
                <a:off x="6511695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7729DAD-2F41-F045-9260-75A4CF5A7E8E}"/>
                  </a:ext>
                </a:extLst>
              </p:cNvPr>
              <p:cNvSpPr/>
              <p:nvPr/>
            </p:nvSpPr>
            <p:spPr>
              <a:xfrm>
                <a:off x="6899031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01576A8-D9C5-7E4E-8496-F36074AFA737}"/>
                  </a:ext>
                </a:extLst>
              </p:cNvPr>
              <p:cNvSpPr/>
              <p:nvPr/>
            </p:nvSpPr>
            <p:spPr>
              <a:xfrm>
                <a:off x="7287954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76B333C-CE16-4A4D-B21C-0E370616DF45}"/>
                  </a:ext>
                </a:extLst>
              </p:cNvPr>
              <p:cNvSpPr/>
              <p:nvPr/>
            </p:nvSpPr>
            <p:spPr>
              <a:xfrm>
                <a:off x="7675290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D57D2C1-675C-3440-A5E3-741C87478987}"/>
                  </a:ext>
                </a:extLst>
              </p:cNvPr>
              <p:cNvSpPr/>
              <p:nvPr/>
            </p:nvSpPr>
            <p:spPr>
              <a:xfrm>
                <a:off x="8062625" y="6553200"/>
                <a:ext cx="46035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800525D-07C6-2243-B681-8B74AE6F56BC}"/>
                  </a:ext>
                </a:extLst>
              </p:cNvPr>
              <p:cNvSpPr/>
              <p:nvPr/>
            </p:nvSpPr>
            <p:spPr>
              <a:xfrm>
                <a:off x="8451548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43D2D62-01AE-D141-9158-C24DDF61A24A}"/>
                  </a:ext>
                </a:extLst>
              </p:cNvPr>
              <p:cNvSpPr/>
              <p:nvPr/>
            </p:nvSpPr>
            <p:spPr>
              <a:xfrm>
                <a:off x="8838884" y="6553200"/>
                <a:ext cx="46036" cy="460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Lato Regular"/>
                </a:endParaRPr>
              </a:p>
            </p:txBody>
          </p:sp>
        </p:grpSp>
      </p:grpSp>
      <p:pic>
        <p:nvPicPr>
          <p:cNvPr id="78" name="Picture 79" descr="UI New Logo Complete.png">
            <a:extLst>
              <a:ext uri="{FF2B5EF4-FFF2-40B4-BE49-F238E27FC236}">
                <a16:creationId xmlns:a16="http://schemas.microsoft.com/office/drawing/2014/main" id="{ABE50253-E9F2-6549-BCF0-97CF35561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54102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2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778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07B7E1-B5C8-674C-A04C-6AA133704A8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96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2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85254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A6798F-D288-2B42-8673-CEB70FBF6D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2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0363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C39AF-7778-E048-860F-8A9B53A873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Lato Regular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1" y="3886200"/>
            <a:ext cx="7620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20000" cy="2133600"/>
          </a:xfrm>
        </p:spPr>
        <p:txBody>
          <a:bodyPr anchor="b"/>
          <a:lstStyle>
            <a:lvl1pPr algn="ctr">
              <a:lnSpc>
                <a:spcPct val="100000"/>
              </a:lnSpc>
              <a:defRPr sz="4400" b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5363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6425" cy="568325"/>
          </a:xfrm>
        </p:spPr>
        <p:txBody>
          <a:bodyPr/>
          <a:lstStyle>
            <a:lvl1pPr>
              <a:defRPr sz="3600">
                <a:latin typeface="Lato Regular"/>
                <a:cs typeface="Lato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19200"/>
            <a:ext cx="7910512" cy="427355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7973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C748902-2D57-1546-92A9-157B0EC3D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64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932C9B-782E-BB40-8692-ABC00B6C9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784350"/>
            <a:ext cx="791051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09BE85-5E89-714C-ACF7-03916E558D77}"/>
              </a:ext>
            </a:extLst>
          </p:cNvPr>
          <p:cNvSpPr/>
          <p:nvPr/>
        </p:nvSpPr>
        <p:spPr>
          <a:xfrm>
            <a:off x="0" y="0"/>
            <a:ext cx="9144000" cy="76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Lato Regular"/>
              <a:cs typeface="Lato Regular"/>
            </a:endParaRPr>
          </a:p>
        </p:txBody>
      </p:sp>
      <p:pic>
        <p:nvPicPr>
          <p:cNvPr id="1029" name="Picture 3" descr="UI New Logo String for PPT.png">
            <a:extLst>
              <a:ext uri="{FF2B5EF4-FFF2-40B4-BE49-F238E27FC236}">
                <a16:creationId xmlns:a16="http://schemas.microsoft.com/office/drawing/2014/main" id="{72FCE5AF-AB07-264C-9C00-0ADE2692198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629400"/>
            <a:ext cx="4114800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68" r:id="rId9"/>
    <p:sldLayoutId id="2147483869" r:id="rId10"/>
    <p:sldLayoutId id="2147483885" r:id="rId11"/>
    <p:sldLayoutId id="2147483870" r:id="rId12"/>
    <p:sldLayoutId id="2147483886" r:id="rId13"/>
    <p:sldLayoutId id="2147483887" r:id="rId14"/>
    <p:sldLayoutId id="2147483888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</p:sldLayoutIdLst>
  <p:transition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 spc="-40">
          <a:solidFill>
            <a:schemeClr val="tx1"/>
          </a:solidFill>
          <a:latin typeface="Lato Black"/>
          <a:ea typeface="ＭＳ Ｐゴシック" panose="020B0600070205080204" pitchFamily="34" charset="-128"/>
          <a:cs typeface="Lato Blac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ＭＳ Ｐゴシック" panose="020B0600070205080204" pitchFamily="34" charset="-128"/>
          <a:cs typeface="Lato Black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ＭＳ Ｐゴシック" panose="020B0600070205080204" pitchFamily="34" charset="-128"/>
          <a:cs typeface="Lato Black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ＭＳ Ｐゴシック" panose="020B0600070205080204" pitchFamily="34" charset="-128"/>
          <a:cs typeface="Lato Black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Lato Black" charset="0"/>
          <a:ea typeface="ＭＳ Ｐゴシック" panose="020B0600070205080204" pitchFamily="34" charset="-128"/>
          <a:cs typeface="Lato Black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685800" algn="l" rtl="0" eaLnBrk="0" fontAlgn="base" hangingPunct="0">
        <a:lnSpc>
          <a:spcPts val="2700"/>
        </a:lnSpc>
        <a:spcBef>
          <a:spcPct val="20000"/>
        </a:spcBef>
        <a:spcAft>
          <a:spcPct val="0"/>
        </a:spcAft>
        <a:defRPr sz="2000">
          <a:solidFill>
            <a:srgbClr val="000000"/>
          </a:solidFill>
          <a:latin typeface="Lato Regular"/>
          <a:ea typeface="ＭＳ Ｐゴシック" panose="020B0600070205080204" pitchFamily="34" charset="-128"/>
          <a:cs typeface="Lato Regular"/>
        </a:defRPr>
      </a:lvl1pPr>
      <a:lvl2pPr marL="465138" indent="-190500" algn="l" rtl="0" eaLnBrk="0" fontAlgn="base" hangingPunct="0">
        <a:lnSpc>
          <a:spcPts val="2125"/>
        </a:lnSpc>
        <a:spcBef>
          <a:spcPts val="988"/>
        </a:spcBef>
        <a:spcAft>
          <a:spcPts val="120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Lato Regular"/>
          <a:ea typeface="ＭＳ Ｐゴシック" panose="020B0600070205080204" pitchFamily="34" charset="-128"/>
          <a:cs typeface="Lato Regular"/>
        </a:defRPr>
      </a:lvl2pPr>
      <a:lvl3pPr marL="885825" indent="-1365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Lato Regular"/>
          <a:ea typeface="ＭＳ Ｐゴシック" panose="020B0600070205080204" pitchFamily="34" charset="-128"/>
          <a:cs typeface="Lato Regular"/>
        </a:defRPr>
      </a:lvl3pPr>
      <a:lvl4pPr marL="1141413" indent="-20955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Lato Regular"/>
          <a:ea typeface="ＭＳ Ｐゴシック" panose="020B0600070205080204" pitchFamily="34" charset="-128"/>
          <a:cs typeface="Lato Regular"/>
        </a:defRPr>
      </a:lvl4pPr>
      <a:lvl5pPr marL="1370013" indent="-1714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>
          <a:solidFill>
            <a:schemeClr val="tx1"/>
          </a:solidFill>
          <a:latin typeface="Lato Regular"/>
          <a:ea typeface="ＭＳ Ｐゴシック" panose="020B0600070205080204" pitchFamily="34" charset="-128"/>
          <a:cs typeface="Lato Regular"/>
        </a:defRPr>
      </a:lvl5pPr>
      <a:lvl6pPr marL="25146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hyperlink" Target="https://wave.webaim.org/extensions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ave.webaim.org/" TargetMode="External"/><Relationship Id="rId2" Type="http://schemas.openxmlformats.org/officeDocument/2006/relationships/hyperlink" Target="https://wave.webaim.org/extensions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ave.webaim.org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twitter.com/login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facebook.com/" TargetMode="Externa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unh.edu/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washingtonpost.com/" TargetMode="Externa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ection508.gov/" TargetMode="Externa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autisticadvocacy.org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ACD1-BCCE-734C-BF54-AE3C28A54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125" dirty="0">
                <a:ea typeface="MS PGothic" pitchFamily="34" charset="-128"/>
              </a:rPr>
              <a:t>Accessibility Testing with Wave</a:t>
            </a:r>
          </a:p>
        </p:txBody>
      </p:sp>
      <p:sp>
        <p:nvSpPr>
          <p:cNvPr id="17410" name="Subtitle 2">
            <a:extLst>
              <a:ext uri="{FF2B5EF4-FFF2-40B4-BE49-F238E27FC236}">
                <a16:creationId xmlns:a16="http://schemas.microsoft.com/office/drawing/2014/main" id="{B71BC714-D822-3141-BCA2-0D07C6828B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97663" y="4470400"/>
            <a:ext cx="2189162" cy="1204913"/>
          </a:xfrm>
        </p:spPr>
        <p:txBody>
          <a:bodyPr/>
          <a:lstStyle/>
          <a:p>
            <a:pPr algn="r"/>
            <a:r>
              <a:rPr lang="en-US" altLang="en-US" sz="1500" dirty="0"/>
              <a:t>Kara Harkins</a:t>
            </a:r>
          </a:p>
          <a:p>
            <a:pPr algn="r"/>
            <a:r>
              <a:rPr lang="en-US" altLang="en-US" sz="1500" dirty="0"/>
              <a:t>July, 2019</a:t>
            </a:r>
          </a:p>
          <a:p>
            <a:pPr algn="r"/>
            <a:endParaRPr lang="en-US" altLang="en-US" sz="1500" dirty="0"/>
          </a:p>
          <a:p>
            <a:pPr algn="r"/>
            <a:r>
              <a:rPr lang="en-US" altLang="en-US" sz="1500" dirty="0"/>
              <a:t>#</a:t>
            </a:r>
            <a:r>
              <a:rPr lang="en-US" altLang="en-US" sz="1500" dirty="0" err="1"/>
              <a:t>DrupalGovCon</a:t>
            </a:r>
            <a:r>
              <a:rPr lang="en-US" altLang="en-US" sz="1500" dirty="0"/>
              <a:t>   @</a:t>
            </a:r>
            <a:r>
              <a:rPr lang="en-US" altLang="en-US" sz="1500" dirty="0" err="1"/>
              <a:t>kara_h</a:t>
            </a:r>
            <a:endParaRPr lang="en-US" altLang="en-US" sz="15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CB855-B906-8E42-9F20-61B37068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Installer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A25B5-B15F-5F4E-AD73-8982F1B6E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Extensions available for:</a:t>
            </a:r>
          </a:p>
          <a:p>
            <a:pPr>
              <a:buFontTx/>
              <a:buChar char="-"/>
            </a:pPr>
            <a:r>
              <a:rPr lang="en-US" dirty="0"/>
              <a:t>Chrome</a:t>
            </a:r>
          </a:p>
          <a:p>
            <a:pPr>
              <a:buFontTx/>
              <a:buChar char="-"/>
            </a:pPr>
            <a:r>
              <a:rPr lang="en-US" dirty="0"/>
              <a:t>Firefox</a:t>
            </a:r>
          </a:p>
          <a:p>
            <a:pPr>
              <a:buFontTx/>
              <a:buChar char="-"/>
            </a:pPr>
            <a:r>
              <a:rPr lang="en-US" dirty="0"/>
              <a:t>Some Chromium based browsers like brave (edge will be chromium based eventually)</a:t>
            </a:r>
          </a:p>
          <a:p>
            <a:pPr>
              <a:buFontTx/>
              <a:buChar char="-"/>
            </a:pPr>
            <a:r>
              <a:rPr lang="en-US" dirty="0">
                <a:hlinkClick r:id="rId2"/>
              </a:rPr>
              <a:t>https://wave.webaim.org/extensions</a:t>
            </a:r>
            <a:r>
              <a:rPr lang="en-US" dirty="0"/>
              <a:t> for more details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If none of these apply use </a:t>
            </a:r>
            <a:r>
              <a:rPr lang="en-US" dirty="0">
                <a:hlinkClick r:id="rId3"/>
              </a:rPr>
              <a:t>https://wave.webaim.org</a:t>
            </a:r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These URLs will also be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42115194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BE94-F277-0D4C-921D-42E82FD7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Questions so Far? Install WAVE or Use Form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9AA3F9C2-BE4C-D440-92B9-2B60156DDF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hlinkClick r:id="rId2"/>
              </a:rPr>
              <a:t>https://wave.webaim.org/extensions</a:t>
            </a:r>
            <a:r>
              <a:rPr lang="en-US" altLang="en-US" dirty="0"/>
              <a:t> or </a:t>
            </a:r>
            <a:r>
              <a:rPr lang="en-US" altLang="en-US" dirty="0">
                <a:hlinkClick r:id="rId3"/>
              </a:rPr>
              <a:t>https://wave.webaim.org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Start playing with it.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#</a:t>
            </a:r>
            <a:r>
              <a:rPr lang="en-US" altLang="en-US" dirty="0" err="1"/>
              <a:t>DrupalGovCon</a:t>
            </a:r>
            <a:endParaRPr lang="en-US" altLang="en-US" dirty="0"/>
          </a:p>
          <a:p>
            <a:r>
              <a:rPr lang="en-US" altLang="en-US" dirty="0"/>
              <a:t>@</a:t>
            </a:r>
            <a:r>
              <a:rPr lang="en-US" altLang="en-US" dirty="0" err="1"/>
              <a:t>kara_h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Using WAVE</a:t>
            </a:r>
          </a:p>
        </p:txBody>
      </p:sp>
    </p:spTree>
    <p:extLst>
      <p:ext uri="{BB962C8B-B14F-4D97-AF65-F5344CB8AC3E}">
        <p14:creationId xmlns:p14="http://schemas.microsoft.com/office/powerpoint/2010/main" val="34657498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C30BF-AFCB-824F-9A5F-88166AC9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9F9D-AD28-784D-9CBF-6BBCE9865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browser click this:  </a:t>
            </a:r>
          </a:p>
          <a:p>
            <a:endParaRPr lang="en-US" dirty="0"/>
          </a:p>
          <a:p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If no extension go to </a:t>
            </a:r>
            <a:r>
              <a:rPr lang="en-US" dirty="0">
                <a:hlinkClick r:id="rId2"/>
              </a:rPr>
              <a:t>https://wave.webaim.org</a:t>
            </a:r>
            <a:r>
              <a:rPr lang="en-US" dirty="0"/>
              <a:t> and use this: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70A29-B911-2B43-A2E8-60F33DB52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71600"/>
            <a:ext cx="7366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5A42F7-D9CB-C746-9F9D-BEB6C26A6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58137"/>
            <a:ext cx="8915400" cy="33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19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459E-4FE1-264B-AC22-E0042C26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Now See This on the Left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E30D-9C63-2C41-BCE2-AF4782AF8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summary panel and is shown by default.</a:t>
            </a:r>
          </a:p>
          <a:p>
            <a:r>
              <a:rPr lang="en-US" dirty="0"/>
              <a:t>No styles is your page without styles loaded.</a:t>
            </a:r>
          </a:p>
          <a:p>
            <a:r>
              <a:rPr lang="en-US" dirty="0"/>
              <a:t>Contrast is for looking up color contrasts.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EF211-08F4-5542-BBDC-A2AA37A75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1066800"/>
            <a:ext cx="32639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850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74E0-4C01-1346-A405-DDA94AE4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33DFB-C0D0-134F-A623-AA05DC79F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keeps going on, click on the       symbols for</a:t>
            </a:r>
          </a:p>
          <a:p>
            <a:r>
              <a:rPr lang="en-US" dirty="0"/>
              <a:t>more information. Note that not everything</a:t>
            </a:r>
          </a:p>
          <a:p>
            <a:r>
              <a:rPr lang="en-US" dirty="0"/>
              <a:t>here is an issue but things to be aware of.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2C654-2856-5445-BE97-B5355CBA2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725" y="521918"/>
            <a:ext cx="3263900" cy="541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BCEEBD-DA86-C441-9942-29CAAD2D0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295400"/>
            <a:ext cx="2921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196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05E6-12A5-0F47-AB34-C1B0B6EF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3CCC0-C560-2E4F-B619-C7D1BF0FA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Initially: </a:t>
            </a:r>
          </a:p>
          <a:p>
            <a:endParaRPr lang="en-US" dirty="0"/>
          </a:p>
          <a:p>
            <a:r>
              <a:rPr lang="en-US" dirty="0"/>
              <a:t>The next slide will show what you will see here</a:t>
            </a:r>
          </a:p>
          <a:p>
            <a:r>
              <a:rPr lang="en-US" dirty="0"/>
              <a:t>And the right side will have a tooltip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25633-FCAE-424C-95A1-D5143518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081892"/>
            <a:ext cx="32893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2298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CF1C-B701-0A46-BB70-66B86C52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Tab, Clicked Icon on Right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82DE884-4975-C143-A046-DA6B3CEC2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2309535" cy="427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0995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76C7A-EF2A-1142-AAE2-A3DC97364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8EB7E-B30F-8547-91AC-40C14813D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219200"/>
            <a:ext cx="3811587" cy="4273550"/>
          </a:xfrm>
        </p:spPr>
        <p:txBody>
          <a:bodyPr/>
          <a:lstStyle/>
          <a:p>
            <a:r>
              <a:rPr lang="en-US" dirty="0"/>
              <a:t>This goes on and on and is a good way of seeing the structure. Note that the h2 tags are indented from the h1, which is what you would expect.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96BA2-970F-BE4F-A9EB-DA2D93A32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87350"/>
            <a:ext cx="31877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941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2CD9E-DD2F-5549-9D3E-A87AA610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2366D-0154-274A-A08D-50D7ABF9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DrupalGovCon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kara_h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985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2D7ED-2437-0340-A16F-669E71D36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Getting a bit meta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18378-42FE-E244-A65B-4E10D23D8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Tx/>
              <a:buAutoNum type="arabicParenR"/>
            </a:pPr>
            <a:r>
              <a:rPr lang="en-US" altLang="en-US" dirty="0"/>
              <a:t>Background and Installing WAVE</a:t>
            </a:r>
          </a:p>
          <a:p>
            <a:pPr marL="385763" indent="-385763">
              <a:buFontTx/>
              <a:buAutoNum type="arabicParenR"/>
            </a:pPr>
            <a:r>
              <a:rPr lang="en-US" altLang="en-US" dirty="0"/>
              <a:t>Using WAVE</a:t>
            </a:r>
          </a:p>
          <a:p>
            <a:pPr marL="385763" indent="-385763">
              <a:buFontTx/>
              <a:buAutoNum type="arabicParenR"/>
            </a:pPr>
            <a:r>
              <a:rPr lang="en-US" altLang="en-US" dirty="0"/>
              <a:t>WAVE Examples</a:t>
            </a:r>
          </a:p>
          <a:p>
            <a:pPr marL="385763" indent="-385763">
              <a:buFontTx/>
              <a:buAutoNum type="arabicParenR"/>
            </a:pPr>
            <a:r>
              <a:rPr lang="en-US" altLang="en-US" dirty="0"/>
              <a:t>Other Accessibility Issues</a:t>
            </a:r>
          </a:p>
          <a:p>
            <a:pPr marL="0" indent="0"/>
            <a:r>
              <a:rPr lang="en-US" altLang="en-US" dirty="0"/>
              <a:t> </a:t>
            </a:r>
          </a:p>
          <a:p>
            <a:pPr marL="0" indent="0"/>
            <a:r>
              <a:rPr lang="en-US" altLang="en-US" dirty="0"/>
              <a:t>Q&amp;A sections are after each section</a:t>
            </a:r>
          </a:p>
          <a:p>
            <a:pPr marL="385763" indent="-385763"/>
            <a:endParaRPr lang="en-US" altLang="en-US" dirty="0"/>
          </a:p>
          <a:p>
            <a:pPr marL="385763" indent="-385763"/>
            <a:r>
              <a:rPr lang="en-US" altLang="en-US" dirty="0"/>
              <a:t>Note that examples are for web but can help with general accessibility (like alt text).</a:t>
            </a:r>
          </a:p>
          <a:p>
            <a:pPr marL="385763" indent="-385763"/>
            <a:endParaRPr lang="en-US" altLang="en-US" dirty="0"/>
          </a:p>
          <a:p>
            <a:pPr marL="385763" indent="-385763"/>
            <a:r>
              <a:rPr lang="en-US" altLang="en-US" dirty="0"/>
              <a:t>I am always finding things to tweak on my own pages. Accessibility is never done.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WAVE examples</a:t>
            </a:r>
          </a:p>
        </p:txBody>
      </p:sp>
    </p:spTree>
    <p:extLst>
      <p:ext uri="{BB962C8B-B14F-4D97-AF65-F5344CB8AC3E}">
        <p14:creationId xmlns:p14="http://schemas.microsoft.com/office/powerpoint/2010/main" val="59307504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48CA8-CA8D-C847-96FE-47D2DAF6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WAVE: </a:t>
            </a:r>
            <a:r>
              <a:rPr lang="en-US" dirty="0">
                <a:ea typeface="MS PGothic" pitchFamily="34" charset="-128"/>
                <a:hlinkClick r:id="rId2"/>
              </a:rPr>
              <a:t>www.google.com</a:t>
            </a:r>
            <a:r>
              <a:rPr lang="en-US" dirty="0">
                <a:ea typeface="MS PGothic" pitchFamily="34" charset="-128"/>
              </a:rPr>
              <a:t> </a:t>
            </a:r>
          </a:p>
        </p:txBody>
      </p:sp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308088FE-E358-714F-946B-6E5D7F7B30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2571750"/>
            <a:ext cx="3811588" cy="3017838"/>
          </a:xfrm>
        </p:spPr>
        <p:txBody>
          <a:bodyPr/>
          <a:lstStyle/>
          <a:p>
            <a:r>
              <a:rPr lang="en-US" altLang="en-US" dirty="0"/>
              <a:t>Yes, even google shows errors so need to analyze what it reports.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FB738A-7A28-3B41-9EDC-7B64D5F3C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914400"/>
            <a:ext cx="32893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29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A23F-06D4-1046-8368-82B65084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WAVE: </a:t>
            </a:r>
            <a:r>
              <a:rPr lang="en-US" dirty="0">
                <a:ea typeface="MS PGothic" pitchFamily="34" charset="-128"/>
                <a:hlinkClick r:id="rId2"/>
              </a:rPr>
              <a:t>www.yahoo.com</a:t>
            </a:r>
            <a:r>
              <a:rPr lang="en-US" dirty="0">
                <a:ea typeface="MS PGothic" pitchFamily="34" charset="-128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E5BB9-0716-1B43-8B91-E5AF1CE82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219200"/>
            <a:ext cx="7910512" cy="685800"/>
          </a:xfrm>
        </p:spPr>
        <p:txBody>
          <a:bodyPr/>
          <a:lstStyle/>
          <a:p>
            <a:r>
              <a:rPr lang="en-US" dirty="0"/>
              <a:t>More possible errors than google.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6C506-767A-8A46-98C3-1A22720CC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570978"/>
            <a:ext cx="32893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3030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28E7-3179-5446-B2BE-A080953EF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WAVE: </a:t>
            </a:r>
            <a:r>
              <a:rPr lang="en-US" dirty="0">
                <a:ea typeface="MS PGothic" pitchFamily="34" charset="-128"/>
                <a:hlinkClick r:id="rId2"/>
              </a:rPr>
              <a:t>www.twitter.com/login</a:t>
            </a:r>
            <a:r>
              <a:rPr lang="en-US" dirty="0">
                <a:ea typeface="MS PGothic" pitchFamily="34" charset="-128"/>
              </a:rPr>
              <a:t> (not logged in)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5264E9A9-ACED-3546-A3F2-0C584F686E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613" y="1219200"/>
            <a:ext cx="5716587" cy="838200"/>
          </a:xfrm>
        </p:spPr>
        <p:txBody>
          <a:bodyPr/>
          <a:lstStyle/>
          <a:p>
            <a:r>
              <a:rPr lang="en-US" altLang="en-US" dirty="0"/>
              <a:t>Note the username and password fields are bad.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2D809B-78BE-2649-99AF-E41D98745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0" y="2203450"/>
            <a:ext cx="69088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831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08AC-094D-6744-83A4-FED16E8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WAVE: </a:t>
            </a:r>
            <a:r>
              <a:rPr lang="en-US" dirty="0">
                <a:hlinkClick r:id="rId2"/>
              </a:rPr>
              <a:t>www.facebook.com</a:t>
            </a:r>
            <a:r>
              <a:rPr lang="en-US" dirty="0"/>
              <a:t> (not logged 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41E-E8E5-4E4B-8C3A-7C7C314C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use of labels.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FF122-6FBB-B340-9E9D-E33DEBBDB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2482850"/>
            <a:ext cx="4546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727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EC1CD-1943-7C49-9DF7-A051F752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WAVE: </a:t>
            </a:r>
            <a:r>
              <a:rPr lang="en-US" dirty="0">
                <a:ea typeface="MS PGothic" pitchFamily="34" charset="-128"/>
                <a:hlinkClick r:id="rId2"/>
              </a:rPr>
              <a:t>www.irs.gov</a:t>
            </a:r>
            <a:r>
              <a:rPr lang="en-US" dirty="0">
                <a:ea typeface="MS PGothic" pitchFamily="34" charset="-128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B95BE8-B024-7D4A-85EC-064AD922D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1219200"/>
            <a:ext cx="8078787" cy="1066800"/>
          </a:xfrm>
        </p:spPr>
        <p:txBody>
          <a:bodyPr/>
          <a:lstStyle/>
          <a:p>
            <a:r>
              <a:rPr lang="en-US" dirty="0"/>
              <a:t>Remember possible errors are not always errors, you have to investigate them to get more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AE1BB-82F8-1F4F-9745-CC6CBA41E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3105150"/>
            <a:ext cx="25273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3324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08AC-094D-6744-83A4-FED16E8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WAVE: </a:t>
            </a:r>
            <a:r>
              <a:rPr lang="en-US" dirty="0">
                <a:hlinkClick r:id="rId2"/>
              </a:rPr>
              <a:t>www.unh.edu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41E-E8E5-4E4B-8C3A-7C7C314C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use of modern things but they should look at their colors.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CCEFF5-4C14-7D4D-8CB0-7366182A1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438400"/>
            <a:ext cx="31242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6637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08AC-094D-6744-83A4-FED16E8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WAVE: </a:t>
            </a:r>
            <a:r>
              <a:rPr lang="en-US" dirty="0">
                <a:hlinkClick r:id="rId2"/>
              </a:rPr>
              <a:t>www.washingtonpost.com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41E-E8E5-4E4B-8C3A-7C7C314C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Errors with alt text, pretty common: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3AF795-031F-2748-82F9-F5679F6E1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91016"/>
            <a:ext cx="25654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651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08AC-094D-6744-83A4-FED16E8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WAVE: </a:t>
            </a:r>
            <a:r>
              <a:rPr lang="en-US" dirty="0">
                <a:hlinkClick r:id="rId2"/>
              </a:rPr>
              <a:t>www.section508.gov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41E-E8E5-4E4B-8C3A-7C7C314C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errors but they did not avoid some pretty common alerts.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054F24-FBD0-0E40-A7A9-604E03BB9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57400"/>
            <a:ext cx="3187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4806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BE94-F277-0D4C-921D-42E82FD7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Questions? Other sites?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B3CACD6F-13DE-9746-AB0C-A90FF6D54B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#</a:t>
            </a:r>
            <a:r>
              <a:rPr lang="en-US" altLang="en-US" dirty="0" err="1"/>
              <a:t>DrupalGovCon</a:t>
            </a:r>
            <a:endParaRPr lang="en-US" altLang="en-US" dirty="0"/>
          </a:p>
          <a:p>
            <a:r>
              <a:rPr lang="en-US" altLang="en-US" dirty="0"/>
              <a:t>@</a:t>
            </a:r>
            <a:r>
              <a:rPr lang="en-US" altLang="en-US" dirty="0" err="1"/>
              <a:t>kara_h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1828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Background and installing WAVE</a:t>
            </a:r>
          </a:p>
        </p:txBody>
      </p:sp>
    </p:spTree>
    <p:extLst>
      <p:ext uri="{BB962C8B-B14F-4D97-AF65-F5344CB8AC3E}">
        <p14:creationId xmlns:p14="http://schemas.microsoft.com/office/powerpoint/2010/main" val="57316897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543800" cy="2133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dirty="0"/>
              <a:t>Other Accessibility Issues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40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620C-85F1-F246-A0F2-AC315535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Colorblindness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A0D160E8-28A5-9743-B230-8A50E93B7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8350" y="2571750"/>
            <a:ext cx="3916363" cy="3017838"/>
          </a:xfrm>
        </p:spPr>
        <p:txBody>
          <a:bodyPr/>
          <a:lstStyle/>
          <a:p>
            <a:r>
              <a:rPr lang="en-US" altLang="en-US"/>
              <a:t>Test for different conditions:</a:t>
            </a:r>
          </a:p>
          <a:p>
            <a:pPr lvl="1"/>
            <a:r>
              <a:rPr lang="en-US" altLang="en-US"/>
              <a:t>https://www.toptal.com/designers/colorfilter</a:t>
            </a:r>
          </a:p>
        </p:txBody>
      </p:sp>
      <p:pic>
        <p:nvPicPr>
          <p:cNvPr id="27651" name="Picture 4">
            <a:extLst>
              <a:ext uri="{FF2B5EF4-FFF2-40B4-BE49-F238E27FC236}">
                <a16:creationId xmlns:a16="http://schemas.microsoft.com/office/drawing/2014/main" id="{78083CAE-A399-824A-8FCC-5783FC70B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295400"/>
            <a:ext cx="34337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620C-85F1-F246-A0F2-AC315535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Contrast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5855D5E2-4022-6840-84BB-C08B3E31E9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1" y="2590800"/>
            <a:ext cx="4616450" cy="3017838"/>
          </a:xfrm>
        </p:spPr>
        <p:txBody>
          <a:bodyPr/>
          <a:lstStyle/>
          <a:p>
            <a:r>
              <a:rPr lang="en-US" altLang="en-US" dirty="0"/>
              <a:t>Check any proposed colors:</a:t>
            </a:r>
          </a:p>
          <a:p>
            <a:r>
              <a:rPr lang="en-US" altLang="en-US" dirty="0"/>
              <a:t>https://</a:t>
            </a:r>
            <a:r>
              <a:rPr lang="en-US" altLang="en-US" dirty="0" err="1"/>
              <a:t>webaim.org</a:t>
            </a:r>
            <a:r>
              <a:rPr lang="en-US" altLang="en-US" dirty="0"/>
              <a:t>/resources/</a:t>
            </a:r>
            <a:r>
              <a:rPr lang="en-US" altLang="en-US" dirty="0" err="1"/>
              <a:t>contrastchecker</a:t>
            </a:r>
            <a:r>
              <a:rPr lang="en-US" altLang="en-US" dirty="0"/>
              <a:t>/</a:t>
            </a:r>
          </a:p>
        </p:txBody>
      </p:sp>
      <p:pic>
        <p:nvPicPr>
          <p:cNvPr id="28675" name="Picture 3">
            <a:extLst>
              <a:ext uri="{FF2B5EF4-FFF2-40B4-BE49-F238E27FC236}">
                <a16:creationId xmlns:a16="http://schemas.microsoft.com/office/drawing/2014/main" id="{37456895-1D92-4849-9195-1430DD8F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941388"/>
            <a:ext cx="3713163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8733-41D3-054B-A999-E1237AED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Why CSS stylesheets?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338C4E7E-7CAA-D74B-BBB6-2483930923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Allows overriding by users</a:t>
            </a:r>
          </a:p>
          <a:p>
            <a:r>
              <a:rPr lang="en-US" altLang="en-US"/>
              <a:t>Trend for things like &lt;font&gt; tags is to go away</a:t>
            </a:r>
          </a:p>
          <a:p>
            <a:r>
              <a:rPr lang="en-US" altLang="en-US"/>
              <a:t>Allows display code to be future proofed</a:t>
            </a:r>
          </a:p>
          <a:p>
            <a:r>
              <a:rPr lang="en-US" altLang="en-US"/>
              <a:t>The more text the better for accessibility technologies</a:t>
            </a:r>
          </a:p>
          <a:p>
            <a:r>
              <a:rPr lang="en-US" altLang="en-US"/>
              <a:t>Separating content and display is good design</a:t>
            </a:r>
          </a:p>
          <a:p>
            <a:r>
              <a:rPr lang="en-US" altLang="en-US"/>
              <a:t>Use relative sizing rather than pixel sizing (general tip)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1B983-AEB9-C743-B937-81EACDAE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&lt;</a:t>
            </a:r>
            <a:r>
              <a:rPr lang="en-US" dirty="0" err="1">
                <a:ea typeface="MS PGothic" pitchFamily="34" charset="-128"/>
              </a:rPr>
              <a:t>img</a:t>
            </a:r>
            <a:r>
              <a:rPr lang="en-US" dirty="0">
                <a:ea typeface="MS PGothic" pitchFamily="34" charset="-128"/>
              </a:rPr>
              <a:t>&gt; examples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3E818DA1-0BD3-5F4F-8346-560530DC5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</a:t>
            </a:r>
          </a:p>
          <a:p>
            <a:pPr lvl="1"/>
            <a:r>
              <a:rPr lang="en-US" altLang="en-US" dirty="0"/>
              <a:t>&lt;</a:t>
            </a: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en-US" dirty="0" err="1"/>
              <a:t>src</a:t>
            </a:r>
            <a:r>
              <a:rPr lang="en-US" altLang="en-US" dirty="0"/>
              <a:t>=‘dog-2280748_960_720.jpg’&gt;</a:t>
            </a:r>
          </a:p>
          <a:p>
            <a:pPr lvl="1"/>
            <a:r>
              <a:rPr lang="en-US" altLang="en-US" dirty="0"/>
              <a:t>&lt;</a:t>
            </a: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en-US" dirty="0" err="1"/>
              <a:t>src</a:t>
            </a:r>
            <a:r>
              <a:rPr lang="en-US" altLang="en-US" dirty="0"/>
              <a:t>=‘dog-2280748_960_720.jpg’ alt=‘an animal’&gt;</a:t>
            </a:r>
          </a:p>
          <a:p>
            <a:pPr lvl="1"/>
            <a:r>
              <a:rPr lang="en-US" altLang="en-US" dirty="0"/>
              <a:t>&lt;</a:t>
            </a: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en-US" dirty="0" err="1"/>
              <a:t>src</a:t>
            </a:r>
            <a:r>
              <a:rPr lang="en-US" altLang="en-US" dirty="0"/>
              <a:t>=‘</a:t>
            </a:r>
            <a:r>
              <a:rPr lang="en-US" altLang="en-US" dirty="0" err="1"/>
              <a:t>line.gif</a:t>
            </a:r>
            <a:r>
              <a:rPr lang="en-US" altLang="en-US" dirty="0"/>
              <a:t>’ alt=‘a pretty line’&gt;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YES</a:t>
            </a:r>
          </a:p>
          <a:p>
            <a:pPr lvl="1"/>
            <a:r>
              <a:rPr lang="en-US" altLang="en-US" dirty="0"/>
              <a:t>&lt;</a:t>
            </a:r>
            <a:r>
              <a:rPr lang="en-US" altLang="en-US" dirty="0" err="1"/>
              <a:t>img</a:t>
            </a:r>
            <a:r>
              <a:rPr lang="en-US" altLang="en-US" dirty="0"/>
              <a:t> </a:t>
            </a:r>
            <a:r>
              <a:rPr lang="en-US" altLang="en-US" dirty="0" err="1"/>
              <a:t>src</a:t>
            </a:r>
            <a:r>
              <a:rPr lang="en-US" altLang="en-US" dirty="0"/>
              <a:t>=‘dog-2280748_960_720.jpg’ alt=‘brown puppy with tan spots sitting on a tan couch’&gt;</a:t>
            </a:r>
          </a:p>
          <a:p>
            <a:pPr lvl="1"/>
            <a:endParaRPr lang="en-US" altLang="en-US" dirty="0"/>
          </a:p>
        </p:txBody>
      </p:sp>
      <p:pic>
        <p:nvPicPr>
          <p:cNvPr id="32771" name="Picture 4">
            <a:extLst>
              <a:ext uri="{FF2B5EF4-FFF2-40B4-BE49-F238E27FC236}">
                <a16:creationId xmlns:a16="http://schemas.microsoft.com/office/drawing/2014/main" id="{2EC9BE9E-2D35-DB4E-97B8-F560CB251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8369"/>
            <a:ext cx="2306638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6DBD-C2E8-8949-AD91-889A1062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MS PGothic" pitchFamily="34" charset="-128"/>
              </a:rPr>
              <a:t>LINK Example</a:t>
            </a:r>
            <a:endParaRPr lang="en-US" dirty="0">
              <a:ea typeface="MS PGothic" pitchFamily="34" charset="-128"/>
            </a:endParaRPr>
          </a:p>
        </p:txBody>
      </p:sp>
      <p:sp>
        <p:nvSpPr>
          <p:cNvPr id="33794" name="Content Placeholder 2">
            <a:extLst>
              <a:ext uri="{FF2B5EF4-FFF2-40B4-BE49-F238E27FC236}">
                <a16:creationId xmlns:a16="http://schemas.microsoft.com/office/drawing/2014/main" id="{96EEA498-CBE1-614C-A081-617671088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NO</a:t>
            </a:r>
          </a:p>
          <a:p>
            <a:pPr marL="342900" lvl="1" indent="0">
              <a:buFont typeface="Wingdings" pitchFamily="2" charset="2"/>
              <a:buNone/>
            </a:pPr>
            <a:r>
              <a:rPr lang="en-US" altLang="en-US"/>
              <a:t>Hardcoding a &lt;STYLE&gt;&lt;/STYLE&gt; section</a:t>
            </a:r>
          </a:p>
          <a:p>
            <a:pPr marL="342900" lvl="1" indent="0">
              <a:buFont typeface="Wingdings" pitchFamily="2" charset="2"/>
              <a:buNone/>
            </a:pPr>
            <a:r>
              <a:rPr lang="en-US" altLang="en-US"/>
              <a:t>Using style=“…..” in an element</a:t>
            </a:r>
          </a:p>
          <a:p>
            <a:pPr marL="342900" lvl="1" indent="0">
              <a:buFont typeface="Wingdings" pitchFamily="2" charset="2"/>
              <a:buNone/>
            </a:pPr>
            <a:r>
              <a:rPr lang="en-US" altLang="en-US"/>
              <a:t>Leaving out any attribute in the example below</a:t>
            </a:r>
          </a:p>
          <a:p>
            <a:pPr marL="342900" lvl="1" indent="0">
              <a:buFont typeface="Wingdings" pitchFamily="2" charset="2"/>
              <a:buNone/>
            </a:pPr>
            <a:endParaRPr lang="en-US" altLang="en-US"/>
          </a:p>
          <a:p>
            <a:pPr marL="0" indent="0"/>
            <a:r>
              <a:rPr lang="en-US" altLang="en-US"/>
              <a:t>YES</a:t>
            </a:r>
          </a:p>
          <a:p>
            <a:pPr marL="342900" lvl="1" indent="0">
              <a:buFont typeface="Wingdings" pitchFamily="2" charset="2"/>
              <a:buNone/>
            </a:pPr>
            <a:r>
              <a:rPr lang="en-US" altLang="en-US"/>
              <a:t>In &lt;head&gt; section -&gt; &lt;LINK rel=“stylesheet” type=“text/css” href=“default.css”&gt;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003E-A7D4-EF41-81ED-27EAE7A9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Form element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9DE3-470E-A749-BF22-58C51EF9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US" dirty="0">
                <a:ea typeface="MS PGothic" pitchFamily="34" charset="-128"/>
              </a:rPr>
              <a:t>NO</a:t>
            </a:r>
          </a:p>
          <a:p>
            <a:pPr marL="342900" lvl="1" indent="0">
              <a:buFont typeface="Wingdings" charset="2"/>
              <a:buNone/>
              <a:defRPr/>
            </a:pPr>
            <a:r>
              <a:rPr lang="en-US" dirty="0">
                <a:ea typeface="MS PGothic" pitchFamily="34" charset="-128"/>
              </a:rPr>
              <a:t>&lt;p&gt;University &lt;input type=‘text’ id=‘</a:t>
            </a:r>
            <a:r>
              <a:rPr lang="en-US" dirty="0" err="1">
                <a:ea typeface="MS PGothic" pitchFamily="34" charset="-128"/>
              </a:rPr>
              <a:t>universityname</a:t>
            </a:r>
            <a:r>
              <a:rPr lang="en-US" dirty="0">
                <a:ea typeface="MS PGothic" pitchFamily="34" charset="-128"/>
              </a:rPr>
              <a:t>’&gt;&lt;/p&gt;</a:t>
            </a:r>
          </a:p>
          <a:p>
            <a:pPr lvl="1">
              <a:buFont typeface="Wingdings" charset="2"/>
              <a:buChar char="§"/>
              <a:defRPr/>
            </a:pPr>
            <a:endParaRPr lang="en-US" dirty="0">
              <a:ea typeface="MS PGothic" pitchFamily="34" charset="-128"/>
            </a:endParaRPr>
          </a:p>
          <a:p>
            <a:pPr marL="0" indent="0">
              <a:defRPr/>
            </a:pPr>
            <a:r>
              <a:rPr lang="en-US" dirty="0">
                <a:ea typeface="MS PGothic" pitchFamily="34" charset="-128"/>
              </a:rPr>
              <a:t>YES</a:t>
            </a:r>
          </a:p>
          <a:p>
            <a:pPr marL="342900" lvl="1" indent="0">
              <a:buFont typeface="Wingdings" charset="2"/>
              <a:buNone/>
              <a:defRPr/>
            </a:pPr>
            <a:r>
              <a:rPr lang="en-US" dirty="0">
                <a:ea typeface="MS PGothic" pitchFamily="34" charset="-128"/>
              </a:rPr>
              <a:t>&lt;p&gt;&lt;label for=‘</a:t>
            </a:r>
            <a:r>
              <a:rPr lang="en-US" dirty="0" err="1">
                <a:ea typeface="MS PGothic" pitchFamily="34" charset="-128"/>
              </a:rPr>
              <a:t>universityname</a:t>
            </a:r>
            <a:r>
              <a:rPr lang="en-US" dirty="0">
                <a:ea typeface="MS PGothic" pitchFamily="34" charset="-128"/>
              </a:rPr>
              <a:t>’&gt;University&lt;/label&gt;</a:t>
            </a:r>
          </a:p>
          <a:p>
            <a:pPr marL="342900" lvl="1" indent="0">
              <a:buFont typeface="Wingdings" charset="2"/>
              <a:buNone/>
              <a:defRPr/>
            </a:pPr>
            <a:r>
              <a:rPr lang="en-US" dirty="0">
                <a:ea typeface="MS PGothic" pitchFamily="34" charset="-128"/>
              </a:rPr>
              <a:t>&lt;input type=‘text’ id=‘</a:t>
            </a:r>
            <a:r>
              <a:rPr lang="en-US" dirty="0" err="1">
                <a:ea typeface="MS PGothic" pitchFamily="34" charset="-128"/>
              </a:rPr>
              <a:t>universityname</a:t>
            </a:r>
            <a:r>
              <a:rPr lang="en-US" dirty="0">
                <a:ea typeface="MS PGothic" pitchFamily="34" charset="-128"/>
              </a:rPr>
              <a:t>’&gt;&lt;/p&gt;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C858-C3F0-6145-BA09-87FB007F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&lt;html&gt; examples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76090BD5-AD54-A340-A671-EBC78E5F2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altLang="en-US"/>
              <a:t>NO</a:t>
            </a:r>
          </a:p>
          <a:p>
            <a:pPr lvl="1"/>
            <a:r>
              <a:rPr lang="en-US" altLang="en-US"/>
              <a:t>&lt;html&gt;</a:t>
            </a:r>
          </a:p>
          <a:p>
            <a:pPr lvl="1"/>
            <a:r>
              <a:rPr lang="en-US" altLang="en-US"/>
              <a:t>&lt;html class=’pageclass’&gt;</a:t>
            </a:r>
          </a:p>
          <a:p>
            <a:pPr lvl="1"/>
            <a:endParaRPr lang="en-US" altLang="en-US"/>
          </a:p>
          <a:p>
            <a:pPr marL="0" indent="0"/>
            <a:r>
              <a:rPr lang="en-US" altLang="en-US"/>
              <a:t>YES</a:t>
            </a:r>
          </a:p>
          <a:p>
            <a:pPr lvl="1"/>
            <a:r>
              <a:rPr lang="en-US" altLang="en-US"/>
              <a:t>&lt;html lang=‘en’&gt;</a:t>
            </a:r>
          </a:p>
          <a:p>
            <a:pPr lvl="1"/>
            <a:r>
              <a:rPr lang="en-US" altLang="en-US"/>
              <a:t>&lt;html lang=‘jp’&gt;</a:t>
            </a:r>
          </a:p>
          <a:p>
            <a:pPr lvl="1"/>
            <a:r>
              <a:rPr lang="en-US" altLang="en-US"/>
              <a:t>&lt;html lang=‘en’ class=‘pageclass’&gt;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E28E7-B233-4940-B498-D1E21B107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MS PGothic" pitchFamily="34" charset="-128"/>
              </a:rPr>
              <a:t>Other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E33CF-6F79-304F-98B8-CF90D1773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Only use tables for data (use </a:t>
            </a:r>
            <a:r>
              <a:rPr lang="en-US" dirty="0" err="1">
                <a:ea typeface="MS PGothic" pitchFamily="34" charset="-128"/>
              </a:rPr>
              <a:t>divs</a:t>
            </a:r>
            <a:r>
              <a:rPr lang="en-US" dirty="0">
                <a:ea typeface="MS PGothic" pitchFamily="34" charset="-128"/>
              </a:rPr>
              <a:t> for positioning)</a:t>
            </a: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H1, H2, H3, H4 …</a:t>
            </a: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Aria (for low vision) is simply tags, but beyond scope of this course</a:t>
            </a:r>
          </a:p>
          <a:p>
            <a:pPr>
              <a:defRPr/>
            </a:pPr>
            <a:r>
              <a:rPr lang="en-US" dirty="0">
                <a:ea typeface="MS PGothic" pitchFamily="34" charset="-128"/>
              </a:rPr>
              <a:t>Links should be descriptive, not ‘click here’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08AC-094D-6744-83A4-FED16E8A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www.autisticadvocacy.org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41E-E8E5-4E4B-8C3A-7C7C314CB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wave but I always admire this control on their page, including that there are options beyond them. Showing a commitment to accessibility like this really drives traffic to your site as people will use the tools and appreciate them being there.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2842E-7B0F-8142-B996-AE9729E4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2470150"/>
            <a:ext cx="3479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304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F392-9879-4F41-8DC8-E29357904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MS PGothic" pitchFamily="34" charset="-128"/>
              </a:rPr>
              <a:t>BACKGROUND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236BB0D7-2A0B-C84E-9B32-B083730701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WCAG 2.0 (3 levels)</a:t>
            </a:r>
          </a:p>
          <a:p>
            <a:pPr lvl="1"/>
            <a:r>
              <a:rPr lang="en-US" altLang="en-US" dirty="0"/>
              <a:t>Level A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Good!</a:t>
            </a:r>
          </a:p>
          <a:p>
            <a:pPr lvl="1"/>
            <a:r>
              <a:rPr lang="en-US" altLang="en-US" dirty="0"/>
              <a:t>Level AA </a:t>
            </a:r>
            <a:r>
              <a:rPr lang="en-US" altLang="en-US" dirty="0">
                <a:sym typeface="Wingdings" pitchFamily="2" charset="2"/>
              </a:rPr>
              <a:t></a:t>
            </a:r>
            <a:r>
              <a:rPr lang="en-US" altLang="en-US" dirty="0"/>
              <a:t>Yay!!</a:t>
            </a:r>
          </a:p>
          <a:p>
            <a:pPr lvl="1"/>
            <a:r>
              <a:rPr lang="en-US" altLang="en-US" dirty="0"/>
              <a:t>Level AAA </a:t>
            </a:r>
            <a:r>
              <a:rPr lang="en-US" altLang="en-US" dirty="0">
                <a:sym typeface="Wingdings" pitchFamily="2" charset="2"/>
              </a:rPr>
              <a:t> </a:t>
            </a:r>
            <a:r>
              <a:rPr lang="en-US" altLang="en-US" dirty="0"/>
              <a:t>WOW!!!</a:t>
            </a:r>
          </a:p>
          <a:p>
            <a:r>
              <a:rPr lang="en-US" altLang="en-US" dirty="0"/>
              <a:t>ADA</a:t>
            </a:r>
          </a:p>
          <a:p>
            <a:r>
              <a:rPr lang="en-US" altLang="en-US" dirty="0"/>
              <a:t>Section 508</a:t>
            </a:r>
          </a:p>
          <a:p>
            <a:pPr lvl="1"/>
            <a:r>
              <a:rPr lang="en-US" altLang="en-US" dirty="0"/>
              <a:t>Current version is basically a copy/paste of WCAG 2.0</a:t>
            </a:r>
          </a:p>
          <a:p>
            <a:pPr lvl="1"/>
            <a:r>
              <a:rPr lang="en-US" altLang="en-US" dirty="0"/>
              <a:t>Required for government and some others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8EBA8-9BED-764D-AA62-ECD3347FD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356C-9865-2148-9034-404C70D04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DrupalGovCon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kara_h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280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20544-163A-B348-AAED-B633E581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MS PGothic" pitchFamily="34" charset="-128"/>
              </a:rPr>
              <a:t>Main disability Issues</a:t>
            </a:r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56FF7850-4195-5944-B478-3BF1FCB94F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Hearing</a:t>
            </a:r>
          </a:p>
          <a:p>
            <a:r>
              <a:rPr lang="en-US" altLang="en-US"/>
              <a:t>Vision</a:t>
            </a:r>
          </a:p>
          <a:p>
            <a:r>
              <a:rPr lang="en-US" altLang="en-US"/>
              <a:t>Color Blindness</a:t>
            </a:r>
          </a:p>
          <a:p>
            <a:r>
              <a:rPr lang="en-US" altLang="en-US"/>
              <a:t>Physical Ability</a:t>
            </a:r>
          </a:p>
          <a:p>
            <a:r>
              <a:rPr lang="en-US" altLang="en-US"/>
              <a:t>Cognition (Often hardest accessibility issues for reengineering sites)</a:t>
            </a:r>
          </a:p>
          <a:p>
            <a:r>
              <a:rPr lang="en-US" altLang="en-US"/>
              <a:t>Neurodiversity (can include autism, ADHD, etc)</a:t>
            </a:r>
          </a:p>
          <a:p>
            <a:r>
              <a:rPr lang="en-US" altLang="en-US"/>
              <a:t>Learning Disabilities</a:t>
            </a:r>
          </a:p>
          <a:p>
            <a:endParaRPr lang="en-US" altLang="en-US"/>
          </a:p>
          <a:p>
            <a:r>
              <a:rPr lang="en-US" altLang="en-US"/>
              <a:t>Yes, temporary disabilities are included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A229B-DB7C-FB42-A2B2-B4AE91FD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MS PGothic" pitchFamily="34" charset="-128"/>
              </a:rPr>
              <a:t>Why care?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3AD30390-52E1-A042-AEB8-C42E6533EA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Access for all is A Good Thing</a:t>
            </a:r>
          </a:p>
          <a:p>
            <a:r>
              <a:rPr lang="en-US" altLang="en-US"/>
              <a:t>Promotes good coding</a:t>
            </a:r>
          </a:p>
          <a:p>
            <a:r>
              <a:rPr lang="en-US" altLang="en-US"/>
              <a:t>See getting buy-in</a:t>
            </a:r>
          </a:p>
          <a:p>
            <a:endParaRPr lang="en-US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3F82-DF15-EF4D-B329-0C6E653A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ea typeface="MS PGothic" pitchFamily="34" charset="-128"/>
              </a:rPr>
              <a:t>How to Convince Others (getting buy-in)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3BC28657-4C6F-274F-B8AB-70DDAF3E96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 must if government (and some others)</a:t>
            </a:r>
          </a:p>
          <a:p>
            <a:r>
              <a:rPr lang="en-US" altLang="en-US"/>
              <a:t>What if your main user were temporarily disabled?</a:t>
            </a:r>
          </a:p>
          <a:p>
            <a:r>
              <a:rPr lang="en-US" altLang="en-US"/>
              <a:t>What if a new user is disabled?</a:t>
            </a:r>
          </a:p>
          <a:p>
            <a:r>
              <a:rPr lang="en-US" altLang="en-US"/>
              <a:t>What if a developer becomes disabled?</a:t>
            </a:r>
          </a:p>
          <a:p>
            <a:r>
              <a:rPr lang="en-US" altLang="en-US"/>
              <a:t>More users that can access site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28443-CEFA-6449-B31F-6450C639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pitchFamily="34" charset="-128"/>
              </a:rPr>
              <a:t>CMS (Content Management systems)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D801124-E32B-4D4C-86FB-0453B1D35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Big help with accessibility as they already handle many things so you can focus on accessibility of content</a:t>
            </a:r>
          </a:p>
          <a:p>
            <a:endParaRPr lang="en-US" altLang="en-US" dirty="0"/>
          </a:p>
          <a:p>
            <a:r>
              <a:rPr lang="en-US" altLang="en-US" dirty="0"/>
              <a:t>Drupal of course (8 is great)</a:t>
            </a:r>
          </a:p>
          <a:p>
            <a:r>
              <a:rPr lang="en-US" altLang="en-US" dirty="0" err="1"/>
              <a:t>Wordpress</a:t>
            </a:r>
            <a:endParaRPr lang="en-US" altLang="en-US" dirty="0"/>
          </a:p>
          <a:p>
            <a:r>
              <a:rPr lang="en-US" altLang="en-US" dirty="0"/>
              <a:t>Joomla!</a:t>
            </a:r>
          </a:p>
          <a:p>
            <a:r>
              <a:rPr lang="en-US" altLang="en-US" dirty="0"/>
              <a:t>Various PHP/MySQL based systems</a:t>
            </a:r>
          </a:p>
          <a:p>
            <a:r>
              <a:rPr lang="en-US" altLang="en-US" dirty="0" err="1"/>
              <a:t>Commonspot</a:t>
            </a:r>
            <a:r>
              <a:rPr lang="en-US" altLang="en-US" dirty="0"/>
              <a:t>, </a:t>
            </a:r>
            <a:r>
              <a:rPr lang="en-US" altLang="en-US" dirty="0" err="1"/>
              <a:t>etc</a:t>
            </a:r>
            <a:r>
              <a:rPr lang="en-US" altLang="en-US" dirty="0"/>
              <a:t> ….</a:t>
            </a:r>
          </a:p>
        </p:txBody>
      </p:sp>
      <p:pic>
        <p:nvPicPr>
          <p:cNvPr id="23555" name="Picture 4">
            <a:extLst>
              <a:ext uri="{FF2B5EF4-FFF2-40B4-BE49-F238E27FC236}">
                <a16:creationId xmlns:a16="http://schemas.microsoft.com/office/drawing/2014/main" id="{1C285774-A4F5-894C-9CFD-2F5491CC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338" y="4495800"/>
            <a:ext cx="262731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>
            <a:extLst>
              <a:ext uri="{FF2B5EF4-FFF2-40B4-BE49-F238E27FC236}">
                <a16:creationId xmlns:a16="http://schemas.microsoft.com/office/drawing/2014/main" id="{0C38C98C-E098-1E46-B155-79DF1ECB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836863"/>
            <a:ext cx="1100137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>
            <a:extLst>
              <a:ext uri="{FF2B5EF4-FFF2-40B4-BE49-F238E27FC236}">
                <a16:creationId xmlns:a16="http://schemas.microsoft.com/office/drawing/2014/main" id="{96596A5A-59EF-AD4F-89DF-50D5B6248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3173413"/>
            <a:ext cx="1143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F47D-B73D-CF45-B8C8-ABCB269A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a typeface="MS PGothic" pitchFamily="34" charset="-128"/>
              </a:rPr>
              <a:t>Testing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D869AE2-9127-B441-9DEF-00876F8A21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 you navigate without a mouse?</a:t>
            </a:r>
          </a:p>
          <a:p>
            <a:r>
              <a:rPr lang="en-US" altLang="en-US" dirty="0"/>
              <a:t>Is your HTML correct?</a:t>
            </a:r>
          </a:p>
          <a:p>
            <a:r>
              <a:rPr lang="en-US" altLang="en-US" dirty="0"/>
              <a:t>Run WAVE or another tool.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BEST test: tests by people with various disabilities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UI New Brand Basic 1">
  <a:themeElements>
    <a:clrScheme name="Custom 6">
      <a:dk1>
        <a:sysClr val="windowText" lastClr="000000"/>
      </a:dk1>
      <a:lt1>
        <a:sysClr val="window" lastClr="FFFFFF"/>
      </a:lt1>
      <a:dk2>
        <a:srgbClr val="0096D2"/>
      </a:dk2>
      <a:lt2>
        <a:srgbClr val="CECFCE"/>
      </a:lt2>
      <a:accent1>
        <a:srgbClr val="0096D2"/>
      </a:accent1>
      <a:accent2>
        <a:srgbClr val="9FC7DE"/>
      </a:accent2>
      <a:accent3>
        <a:srgbClr val="153D66"/>
      </a:accent3>
      <a:accent4>
        <a:srgbClr val="828381"/>
      </a:accent4>
      <a:accent5>
        <a:srgbClr val="B1B3B1"/>
      </a:accent5>
      <a:accent6>
        <a:srgbClr val="F0BA1B"/>
      </a:accent6>
      <a:hlink>
        <a:srgbClr val="3091C4"/>
      </a:hlink>
      <a:folHlink>
        <a:srgbClr val="FAB15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rban-PPT-Template" id="{F7B0968A-F309-BD45-B1FE-409242697644}" vid="{00342698-FDE2-F848-A0D9-C5EC201F84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13728</TotalTime>
  <Words>1109</Words>
  <Application>Microsoft Macintosh PowerPoint</Application>
  <PresentationFormat>On-screen Show (4:3)</PresentationFormat>
  <Paragraphs>197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ＭＳ Ｐゴシック</vt:lpstr>
      <vt:lpstr>Arial Black</vt:lpstr>
      <vt:lpstr>Gill Sans MT</vt:lpstr>
      <vt:lpstr>Lato Black</vt:lpstr>
      <vt:lpstr>Lato Regular</vt:lpstr>
      <vt:lpstr>Wingdings</vt:lpstr>
      <vt:lpstr>UI New Brand Basic 1</vt:lpstr>
      <vt:lpstr>Accessibility Testing with Wave</vt:lpstr>
      <vt:lpstr>Getting a bit meta …</vt:lpstr>
      <vt:lpstr>Background and installing WAVE</vt:lpstr>
      <vt:lpstr>BACKGROUND</vt:lpstr>
      <vt:lpstr>Main disability Issues</vt:lpstr>
      <vt:lpstr>Why care?</vt:lpstr>
      <vt:lpstr>How to Convince Others (getting buy-in)</vt:lpstr>
      <vt:lpstr>CMS (Content Management systems)</vt:lpstr>
      <vt:lpstr>Testing</vt:lpstr>
      <vt:lpstr>WAVE Installer</vt:lpstr>
      <vt:lpstr>Questions so Far? Install WAVE or Use Form</vt:lpstr>
      <vt:lpstr>Using WAVE</vt:lpstr>
      <vt:lpstr>WAVE interface</vt:lpstr>
      <vt:lpstr>You Will Now See This on the Left</vt:lpstr>
      <vt:lpstr>Details Tab</vt:lpstr>
      <vt:lpstr>Documentation Tab</vt:lpstr>
      <vt:lpstr>Documentation Tab, Clicked Icon on Right</vt:lpstr>
      <vt:lpstr>Outline Tab</vt:lpstr>
      <vt:lpstr>Questions?</vt:lpstr>
      <vt:lpstr>WAVE examples</vt:lpstr>
      <vt:lpstr>WAVE: www.google.com </vt:lpstr>
      <vt:lpstr>WAVE: www.yahoo.com </vt:lpstr>
      <vt:lpstr>WAVE: www.twitter.com/login (not logged in)</vt:lpstr>
      <vt:lpstr>WAVE: www.facebook.com (not logged in)</vt:lpstr>
      <vt:lpstr>WAVE: www.irs.gov </vt:lpstr>
      <vt:lpstr>WAVE: www.unh.edu </vt:lpstr>
      <vt:lpstr>WAVE: www.washingtonpost.com </vt:lpstr>
      <vt:lpstr>WAVE: www.section508.gov </vt:lpstr>
      <vt:lpstr>Questions? Other sites?</vt:lpstr>
      <vt:lpstr>Other Accessibility Issues</vt:lpstr>
      <vt:lpstr>Colorblindness</vt:lpstr>
      <vt:lpstr>Contrast</vt:lpstr>
      <vt:lpstr>Why CSS stylesheets?</vt:lpstr>
      <vt:lpstr>&lt;img&gt; examples</vt:lpstr>
      <vt:lpstr>LINK Example</vt:lpstr>
      <vt:lpstr>Form element example</vt:lpstr>
      <vt:lpstr>&lt;html&gt; examples</vt:lpstr>
      <vt:lpstr>Other Notes</vt:lpstr>
      <vt:lpstr>www.autisticadvocacy.org </vt:lpstr>
      <vt:lpstr>Final Questions?</vt:lpstr>
    </vt:vector>
  </TitlesOfParts>
  <Manager/>
  <Company>The Urban Institute</Company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Institute Identity Implementation</dc:title>
  <dc:subject/>
  <dc:creator>Lowell, Bridget</dc:creator>
  <cp:keywords/>
  <dc:description/>
  <cp:lastModifiedBy>Harkins, Kara</cp:lastModifiedBy>
  <cp:revision>152</cp:revision>
  <cp:lastPrinted>2019-05-03T12:56:22Z</cp:lastPrinted>
  <dcterms:created xsi:type="dcterms:W3CDTF">2014-01-16T21:17:16Z</dcterms:created>
  <dcterms:modified xsi:type="dcterms:W3CDTF">2019-05-03T15:12:13Z</dcterms:modified>
  <cp:category/>
</cp:coreProperties>
</file>