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80" r:id="rId1"/>
    <p:sldMasterId id="2147483882" r:id="rId2"/>
    <p:sldMasterId id="2147483883" r:id="rId3"/>
    <p:sldMasterId id="2147483886"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76" autoAdjust="0"/>
  </p:normalViewPr>
  <p:slideViewPr>
    <p:cSldViewPr snapToGrid="0" snapToObjects="1">
      <p:cViewPr varScale="1">
        <p:scale>
          <a:sx n="116" d="100"/>
          <a:sy n="116" d="100"/>
        </p:scale>
        <p:origin x="-968"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338752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408ffdb44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408ffdb44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C4C4E"/>
                </a:solidFill>
                <a:latin typeface="Source Sans Pro"/>
                <a:ea typeface="Source Sans Pro"/>
                <a:cs typeface="Source Sans Pro"/>
                <a:sym typeface="Source Sans Pro"/>
              </a:rPr>
              <a:t>In this session, we will explore:</a:t>
            </a:r>
            <a:endParaRPr dirty="0">
              <a:solidFill>
                <a:srgbClr val="4C4C4E"/>
              </a:solidFill>
              <a:latin typeface="Source Sans Pro"/>
              <a:ea typeface="Source Sans Pro"/>
              <a:cs typeface="Source Sans Pro"/>
              <a:sym typeface="Source Sans Pro"/>
            </a:endParaRPr>
          </a:p>
          <a:p>
            <a:pPr marL="457200" lvl="0" indent="-298450" algn="l" rtl="0">
              <a:spcBef>
                <a:spcPts val="400"/>
              </a:spcBef>
              <a:spcAft>
                <a:spcPts val="0"/>
              </a:spcAft>
              <a:buClr>
                <a:srgbClr val="4C4C4E"/>
              </a:buClr>
              <a:buSzPts val="1100"/>
              <a:buFont typeface="Source Sans Pro"/>
              <a:buChar char="●"/>
            </a:pPr>
            <a:r>
              <a:rPr lang="en" dirty="0">
                <a:solidFill>
                  <a:srgbClr val="4C4C4E"/>
                </a:solidFill>
                <a:latin typeface="Source Sans Pro"/>
                <a:ea typeface="Source Sans Pro"/>
                <a:cs typeface="Source Sans Pro"/>
                <a:sym typeface="Source Sans Pro"/>
              </a:rPr>
              <a:t>How to identify metrics that matter to your organization, stakeholder by stakeholder</a:t>
            </a:r>
            <a:endParaRPr dirty="0">
              <a:solidFill>
                <a:srgbClr val="4C4C4E"/>
              </a:solidFill>
              <a:latin typeface="Source Sans Pro"/>
              <a:ea typeface="Source Sans Pro"/>
              <a:cs typeface="Source Sans Pro"/>
              <a:sym typeface="Source Sans Pro"/>
            </a:endParaRPr>
          </a:p>
          <a:p>
            <a:pPr marL="457200" lvl="0" indent="-298450" algn="l" rtl="0">
              <a:spcBef>
                <a:spcPts val="0"/>
              </a:spcBef>
              <a:spcAft>
                <a:spcPts val="0"/>
              </a:spcAft>
              <a:buClr>
                <a:srgbClr val="4C4C4E"/>
              </a:buClr>
              <a:buSzPts val="1100"/>
              <a:buFont typeface="Source Sans Pro"/>
              <a:buChar char="●"/>
            </a:pPr>
            <a:r>
              <a:rPr lang="en" dirty="0">
                <a:solidFill>
                  <a:srgbClr val="4C4C4E"/>
                </a:solidFill>
                <a:latin typeface="Source Sans Pro"/>
                <a:ea typeface="Source Sans Pro"/>
                <a:cs typeface="Source Sans Pro"/>
                <a:sym typeface="Source Sans Pro"/>
              </a:rPr>
              <a:t>How to gain insight into the effectiveness of your marketing and outreach efforts</a:t>
            </a:r>
            <a:endParaRPr dirty="0">
              <a:solidFill>
                <a:srgbClr val="4C4C4E"/>
              </a:solidFill>
              <a:latin typeface="Source Sans Pro"/>
              <a:ea typeface="Source Sans Pro"/>
              <a:cs typeface="Source Sans Pro"/>
              <a:sym typeface="Source Sans Pro"/>
            </a:endParaRPr>
          </a:p>
          <a:p>
            <a:pPr marL="457200" lvl="0" indent="-298450" algn="l" rtl="0">
              <a:spcBef>
                <a:spcPts val="0"/>
              </a:spcBef>
              <a:spcAft>
                <a:spcPts val="0"/>
              </a:spcAft>
              <a:buClr>
                <a:srgbClr val="4C4C4E"/>
              </a:buClr>
              <a:buSzPts val="1100"/>
              <a:buFont typeface="Source Sans Pro"/>
              <a:buChar char="●"/>
            </a:pPr>
            <a:r>
              <a:rPr lang="en" dirty="0">
                <a:solidFill>
                  <a:srgbClr val="4C4C4E"/>
                </a:solidFill>
                <a:latin typeface="Source Sans Pro"/>
                <a:ea typeface="Source Sans Pro"/>
                <a:cs typeface="Source Sans Pro"/>
                <a:sym typeface="Source Sans Pro"/>
              </a:rPr>
              <a:t>How and when to report metrics to your </a:t>
            </a:r>
            <a:r>
              <a:rPr lang="en" dirty="0" smtClean="0">
                <a:solidFill>
                  <a:srgbClr val="4C4C4E"/>
                </a:solidFill>
                <a:latin typeface="Source Sans Pro"/>
                <a:ea typeface="Source Sans Pro"/>
                <a:cs typeface="Source Sans Pro"/>
                <a:sym typeface="Source Sans Pro"/>
              </a:rPr>
              <a:t>leadership</a:t>
            </a:r>
            <a:endParaRPr dirty="0">
              <a:solidFill>
                <a:srgbClr val="4C4C4E"/>
              </a:solidFill>
              <a:latin typeface="Source Sans Pro"/>
              <a:ea typeface="Source Sans Pro"/>
              <a:cs typeface="Source Sans Pro"/>
              <a:sym typeface="Source Sans Pr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g5c6b7b5f6e_0_20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8" name="Google Shape;1738;g5c6b7b5f6e_0_2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called the Digital Measurement Model. It’s an idea that’s be floating around the internet for years, mostly codified by Avinash Kaushik and his blog “Occam’s Razor”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Google Shape;1744;g545e337fa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5" name="Google Shape;1745;g545e337f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rgbClr val="000000"/>
              </a:buClr>
              <a:buSzPts val="1100"/>
              <a:buFont typeface="Arial"/>
              <a:buNone/>
            </a:pPr>
            <a:r>
              <a:rPr lang="en" dirty="0" smtClean="0">
                <a:latin typeface="Source Sans Pro"/>
                <a:ea typeface="Source Sans Pro"/>
                <a:cs typeface="Source Sans Pro"/>
                <a:sym typeface="Source Sans Pro"/>
              </a:rPr>
              <a:t>The </a:t>
            </a:r>
            <a:r>
              <a:rPr lang="en" dirty="0">
                <a:latin typeface="Source Sans Pro"/>
                <a:ea typeface="Source Sans Pro"/>
                <a:cs typeface="Source Sans Pro"/>
                <a:sym typeface="Source Sans Pro"/>
              </a:rPr>
              <a:t>core of this model is:</a:t>
            </a:r>
            <a:endParaRPr dirty="0">
              <a:latin typeface="Source Sans Pro"/>
              <a:ea typeface="Source Sans Pro"/>
              <a:cs typeface="Source Sans Pro"/>
              <a:sym typeface="Source Sans Pro"/>
            </a:endParaRPr>
          </a:p>
          <a:p>
            <a:pPr marL="457200" lvl="0" indent="-298450" algn="l" rtl="0">
              <a:spcBef>
                <a:spcPts val="400"/>
              </a:spcBef>
              <a:spcAft>
                <a:spcPts val="0"/>
              </a:spcAft>
              <a:buClr>
                <a:srgbClr val="4C4C4E"/>
              </a:buClr>
              <a:buSzPts val="1100"/>
              <a:buFont typeface="Source Sans Pro"/>
              <a:buAutoNum type="arabicPeriod"/>
            </a:pPr>
            <a:r>
              <a:rPr lang="en" dirty="0">
                <a:solidFill>
                  <a:srgbClr val="4C4C4E"/>
                </a:solidFill>
                <a:latin typeface="Source Sans Pro"/>
                <a:ea typeface="Source Sans Pro"/>
                <a:cs typeface="Source Sans Pro"/>
                <a:sym typeface="Source Sans Pro"/>
              </a:rPr>
              <a:t>Identify a client’s </a:t>
            </a:r>
            <a:r>
              <a:rPr lang="en" b="1" dirty="0">
                <a:solidFill>
                  <a:srgbClr val="4C4C4E"/>
                </a:solidFill>
                <a:latin typeface="Source Sans Pro"/>
                <a:ea typeface="Source Sans Pro"/>
                <a:cs typeface="Source Sans Pro"/>
                <a:sym typeface="Source Sans Pro"/>
              </a:rPr>
              <a:t>Business Functional Objectives</a:t>
            </a:r>
            <a:r>
              <a:rPr lang="en" dirty="0">
                <a:solidFill>
                  <a:srgbClr val="4C4C4E"/>
                </a:solidFill>
                <a:latin typeface="Source Sans Pro"/>
                <a:ea typeface="Source Sans Pro"/>
                <a:cs typeface="Source Sans Pro"/>
                <a:sym typeface="Source Sans Pro"/>
              </a:rPr>
              <a:t>, what we are trying to achieve for the business, inside of a functional area (Sales, HR, Operations, Marketing, etc)</a:t>
            </a:r>
            <a:endParaRPr dirty="0">
              <a:solidFill>
                <a:srgbClr val="4C4C4E"/>
              </a:solidFill>
              <a:latin typeface="Source Sans Pro"/>
              <a:ea typeface="Source Sans Pro"/>
              <a:cs typeface="Source Sans Pro"/>
              <a:sym typeface="Source Sans Pro"/>
            </a:endParaRPr>
          </a:p>
          <a:p>
            <a:pPr marL="457200" lvl="0" indent="-298450" algn="l" rtl="0">
              <a:spcBef>
                <a:spcPts val="400"/>
              </a:spcBef>
              <a:spcAft>
                <a:spcPts val="0"/>
              </a:spcAft>
              <a:buClr>
                <a:srgbClr val="4C4C4E"/>
              </a:buClr>
              <a:buSzPts val="1100"/>
              <a:buFont typeface="Source Sans Pro"/>
              <a:buAutoNum type="arabicPeriod"/>
            </a:pPr>
            <a:r>
              <a:rPr lang="en" dirty="0">
                <a:solidFill>
                  <a:srgbClr val="4C4C4E"/>
                </a:solidFill>
                <a:latin typeface="Source Sans Pro"/>
                <a:ea typeface="Source Sans Pro"/>
                <a:cs typeface="Source Sans Pro"/>
                <a:sym typeface="Source Sans Pro"/>
              </a:rPr>
              <a:t>For each objective, capture the </a:t>
            </a:r>
            <a:r>
              <a:rPr lang="en" b="1" dirty="0">
                <a:solidFill>
                  <a:srgbClr val="4C4C4E"/>
                </a:solidFill>
                <a:latin typeface="Source Sans Pro"/>
                <a:ea typeface="Source Sans Pro"/>
                <a:cs typeface="Source Sans Pro"/>
                <a:sym typeface="Source Sans Pro"/>
              </a:rPr>
              <a:t>Implementation Strategy</a:t>
            </a:r>
            <a:r>
              <a:rPr lang="en" dirty="0">
                <a:solidFill>
                  <a:srgbClr val="4C4C4E"/>
                </a:solidFill>
                <a:latin typeface="Source Sans Pro"/>
                <a:ea typeface="Source Sans Pro"/>
                <a:cs typeface="Source Sans Pro"/>
                <a:sym typeface="Source Sans Pro"/>
              </a:rPr>
              <a:t> employed to accomplish the objective.</a:t>
            </a:r>
            <a:endParaRPr dirty="0">
              <a:solidFill>
                <a:srgbClr val="4C4C4E"/>
              </a:solidFill>
              <a:latin typeface="Source Sans Pro"/>
              <a:ea typeface="Source Sans Pro"/>
              <a:cs typeface="Source Sans Pro"/>
              <a:sym typeface="Source Sans Pro"/>
            </a:endParaRPr>
          </a:p>
          <a:p>
            <a:pPr marL="457200" lvl="0" indent="-298450" algn="l" rtl="0">
              <a:spcBef>
                <a:spcPts val="400"/>
              </a:spcBef>
              <a:spcAft>
                <a:spcPts val="0"/>
              </a:spcAft>
              <a:buClr>
                <a:srgbClr val="4C4C4E"/>
              </a:buClr>
              <a:buSzPts val="1100"/>
              <a:buFont typeface="Source Sans Pro"/>
              <a:buAutoNum type="arabicPeriod"/>
            </a:pPr>
            <a:r>
              <a:rPr lang="en" dirty="0">
                <a:solidFill>
                  <a:srgbClr val="4C4C4E"/>
                </a:solidFill>
                <a:latin typeface="Source Sans Pro"/>
                <a:ea typeface="Source Sans Pro"/>
                <a:cs typeface="Source Sans Pro"/>
                <a:sym typeface="Source Sans Pro"/>
              </a:rPr>
              <a:t>Decide on one or more </a:t>
            </a:r>
            <a:r>
              <a:rPr lang="en" b="1" dirty="0">
                <a:solidFill>
                  <a:srgbClr val="4C4C4E"/>
                </a:solidFill>
                <a:latin typeface="Source Sans Pro"/>
                <a:ea typeface="Source Sans Pro"/>
                <a:cs typeface="Source Sans Pro"/>
                <a:sym typeface="Source Sans Pro"/>
              </a:rPr>
              <a:t>Key Performance Indicator (KPI)</a:t>
            </a:r>
            <a:r>
              <a:rPr lang="en" dirty="0">
                <a:solidFill>
                  <a:srgbClr val="4C4C4E"/>
                </a:solidFill>
                <a:latin typeface="Source Sans Pro"/>
                <a:ea typeface="Source Sans Pro"/>
                <a:cs typeface="Source Sans Pro"/>
                <a:sym typeface="Source Sans Pro"/>
              </a:rPr>
              <a:t>, a number (metric)  that helps us understand how we are doing against the objective.</a:t>
            </a:r>
            <a:endParaRPr dirty="0">
              <a:solidFill>
                <a:srgbClr val="4C4C4E"/>
              </a:solidFill>
              <a:latin typeface="Source Sans Pro"/>
              <a:ea typeface="Source Sans Pro"/>
              <a:cs typeface="Source Sans Pro"/>
              <a:sym typeface="Source Sans Pro"/>
            </a:endParaRPr>
          </a:p>
          <a:p>
            <a:pPr marL="457200" lvl="0" indent="-298450" algn="l" rtl="0">
              <a:spcBef>
                <a:spcPts val="400"/>
              </a:spcBef>
              <a:spcAft>
                <a:spcPts val="0"/>
              </a:spcAft>
              <a:buClr>
                <a:srgbClr val="4C4C4E"/>
              </a:buClr>
              <a:buSzPts val="1100"/>
              <a:buFont typeface="Source Sans Pro"/>
              <a:buAutoNum type="arabicPeriod"/>
            </a:pPr>
            <a:r>
              <a:rPr lang="en" dirty="0">
                <a:solidFill>
                  <a:srgbClr val="4C4C4E"/>
                </a:solidFill>
                <a:latin typeface="Source Sans Pro"/>
                <a:ea typeface="Source Sans Pro"/>
                <a:cs typeface="Source Sans Pro"/>
                <a:sym typeface="Source Sans Pro"/>
              </a:rPr>
              <a:t>If possible, uncover the </a:t>
            </a:r>
            <a:r>
              <a:rPr lang="en" b="1" dirty="0">
                <a:solidFill>
                  <a:srgbClr val="4C4C4E"/>
                </a:solidFill>
                <a:latin typeface="Source Sans Pro"/>
                <a:ea typeface="Source Sans Pro"/>
                <a:cs typeface="Source Sans Pro"/>
                <a:sym typeface="Source Sans Pro"/>
              </a:rPr>
              <a:t>KPI Baseline</a:t>
            </a:r>
            <a:r>
              <a:rPr lang="en" dirty="0">
                <a:solidFill>
                  <a:srgbClr val="4C4C4E"/>
                </a:solidFill>
                <a:latin typeface="Source Sans Pro"/>
                <a:ea typeface="Source Sans Pro"/>
                <a:cs typeface="Source Sans Pro"/>
                <a:sym typeface="Source Sans Pro"/>
              </a:rPr>
              <a:t>, the current value of the KPI.</a:t>
            </a:r>
            <a:endParaRPr dirty="0">
              <a:solidFill>
                <a:srgbClr val="4C4C4E"/>
              </a:solidFill>
              <a:latin typeface="Source Sans Pro"/>
              <a:ea typeface="Source Sans Pro"/>
              <a:cs typeface="Source Sans Pro"/>
              <a:sym typeface="Source Sans Pro"/>
            </a:endParaRPr>
          </a:p>
          <a:p>
            <a:pPr marL="457200" lvl="0" indent="-298450" algn="l" rtl="0">
              <a:spcBef>
                <a:spcPts val="400"/>
              </a:spcBef>
              <a:spcAft>
                <a:spcPts val="0"/>
              </a:spcAft>
              <a:buClr>
                <a:srgbClr val="4C4C4E"/>
              </a:buClr>
              <a:buSzPts val="1100"/>
              <a:buFont typeface="Source Sans Pro"/>
              <a:buAutoNum type="arabicPeriod"/>
            </a:pPr>
            <a:r>
              <a:rPr lang="en" dirty="0">
                <a:solidFill>
                  <a:srgbClr val="4C4C4E"/>
                </a:solidFill>
                <a:latin typeface="Source Sans Pro"/>
                <a:ea typeface="Source Sans Pro"/>
                <a:cs typeface="Source Sans Pro"/>
                <a:sym typeface="Source Sans Pro"/>
              </a:rPr>
              <a:t>Decide on a </a:t>
            </a:r>
            <a:r>
              <a:rPr lang="en" b="1" dirty="0">
                <a:solidFill>
                  <a:srgbClr val="4C4C4E"/>
                </a:solidFill>
                <a:latin typeface="Source Sans Pro"/>
                <a:ea typeface="Source Sans Pro"/>
                <a:cs typeface="Source Sans Pro"/>
                <a:sym typeface="Source Sans Pro"/>
              </a:rPr>
              <a:t>KPI Target</a:t>
            </a:r>
            <a:r>
              <a:rPr lang="en" dirty="0">
                <a:solidFill>
                  <a:srgbClr val="4C4C4E"/>
                </a:solidFill>
                <a:latin typeface="Source Sans Pro"/>
                <a:ea typeface="Source Sans Pro"/>
                <a:cs typeface="Source Sans Pro"/>
                <a:sym typeface="Source Sans Pro"/>
              </a:rPr>
              <a:t>, a numerical value we’ve pre-determined as an indicator of success or failure of that Implementation Strategy. </a:t>
            </a:r>
            <a:endParaRPr dirty="0">
              <a:solidFill>
                <a:srgbClr val="4C4C4E"/>
              </a:solidFill>
              <a:latin typeface="Source Sans Pro"/>
              <a:ea typeface="Source Sans Pro"/>
              <a:cs typeface="Source Sans Pro"/>
              <a:sym typeface="Source Sans Pro"/>
            </a:endParaRPr>
          </a:p>
          <a:p>
            <a:pPr marL="457200" lvl="0" indent="-298450" algn="l" rtl="0">
              <a:spcBef>
                <a:spcPts val="400"/>
              </a:spcBef>
              <a:spcAft>
                <a:spcPts val="0"/>
              </a:spcAft>
              <a:buClr>
                <a:srgbClr val="4C4C4E"/>
              </a:buClr>
              <a:buSzPts val="1100"/>
              <a:buFont typeface="Source Sans Pro"/>
              <a:buAutoNum type="arabicPeriod"/>
            </a:pPr>
            <a:r>
              <a:rPr lang="en" dirty="0">
                <a:solidFill>
                  <a:srgbClr val="4C4C4E"/>
                </a:solidFill>
                <a:latin typeface="Source Sans Pro"/>
                <a:ea typeface="Source Sans Pro"/>
                <a:cs typeface="Source Sans Pro"/>
                <a:sym typeface="Source Sans Pro"/>
              </a:rPr>
              <a:t>Identify an </a:t>
            </a:r>
            <a:r>
              <a:rPr lang="en" b="1" dirty="0">
                <a:solidFill>
                  <a:srgbClr val="4C4C4E"/>
                </a:solidFill>
                <a:latin typeface="Source Sans Pro"/>
                <a:ea typeface="Source Sans Pro"/>
                <a:cs typeface="Source Sans Pro"/>
                <a:sym typeface="Source Sans Pro"/>
              </a:rPr>
              <a:t>Audience Segment</a:t>
            </a:r>
            <a:r>
              <a:rPr lang="en" dirty="0">
                <a:solidFill>
                  <a:srgbClr val="4C4C4E"/>
                </a:solidFill>
                <a:latin typeface="Source Sans Pro"/>
                <a:ea typeface="Source Sans Pro"/>
                <a:cs typeface="Source Sans Pro"/>
                <a:sym typeface="Source Sans Pro"/>
              </a:rPr>
              <a:t>, the group of people or onsite behaviors that can move that KPI.</a:t>
            </a:r>
            <a:endParaRPr dirty="0">
              <a:solidFill>
                <a:srgbClr val="4C4C4E"/>
              </a:solidFill>
              <a:latin typeface="Source Sans Pro"/>
              <a:ea typeface="Source Sans Pro"/>
              <a:cs typeface="Source Sans Pro"/>
              <a:sym typeface="Source Sans Pro"/>
            </a:endParaRPr>
          </a:p>
          <a:p>
            <a:pPr marL="457200" lvl="0" indent="-298450" algn="l" rtl="0">
              <a:spcBef>
                <a:spcPts val="400"/>
              </a:spcBef>
              <a:spcAft>
                <a:spcPts val="0"/>
              </a:spcAft>
              <a:buClr>
                <a:srgbClr val="4C4C4E"/>
              </a:buClr>
              <a:buSzPts val="1100"/>
              <a:buFont typeface="Source Sans Pro"/>
              <a:buAutoNum type="arabicPeriod"/>
            </a:pPr>
            <a:r>
              <a:rPr lang="en" dirty="0">
                <a:latin typeface="Source Sans Pro"/>
                <a:ea typeface="Source Sans Pro"/>
                <a:cs typeface="Source Sans Pro"/>
                <a:sym typeface="Source Sans Pro"/>
              </a:rPr>
              <a:t>Over time, we can track the progress of these KPIs and Refine our Strategy</a:t>
            </a:r>
            <a:endParaRPr dirty="0">
              <a:latin typeface="Source Sans Pro"/>
              <a:ea typeface="Source Sans Pro"/>
              <a:cs typeface="Source Sans Pro"/>
              <a:sym typeface="Source Sans Pro"/>
            </a:endParaRPr>
          </a:p>
          <a:p>
            <a:pPr marL="0" lvl="0" indent="0" algn="l" rtl="0">
              <a:lnSpc>
                <a:spcPct val="115000"/>
              </a:lnSpc>
              <a:spcBef>
                <a:spcPts val="400"/>
              </a:spcBef>
              <a:spcAft>
                <a:spcPts val="0"/>
              </a:spcAft>
              <a:buNone/>
            </a:pPr>
            <a:r>
              <a:rPr lang="en"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400"/>
              </a:spcBef>
              <a:spcAft>
                <a:spcPts val="400"/>
              </a:spcAft>
              <a:buNone/>
            </a:pPr>
            <a:r>
              <a:rPr lang="en" dirty="0">
                <a:latin typeface="Source Sans Pro"/>
                <a:ea typeface="Source Sans Pro"/>
                <a:cs typeface="Source Sans Pro"/>
                <a:sym typeface="Source Sans Pro"/>
              </a:rPr>
              <a:t>We can invest more resources in the strategies that are working, and for those that are not working, we can recommend alternative approaches using A/B testing and related enhancements to move faltering KPIs in the right direction.</a:t>
            </a:r>
            <a:endParaRPr dirty="0">
              <a:latin typeface="Source Sans Pro"/>
              <a:ea typeface="Source Sans Pro"/>
              <a:cs typeface="Source Sans Pro"/>
              <a:sym typeface="Source Sans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4e957a0a6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4e957a0a6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 me explain the framework… then I’ll walk you through examples….</a:t>
            </a:r>
            <a:endParaRPr b="1" dirty="0"/>
          </a:p>
          <a:p>
            <a:pPr marL="0" lvl="0" indent="0" algn="l" rtl="0">
              <a:spcBef>
                <a:spcPts val="0"/>
              </a:spcBef>
              <a:spcAft>
                <a:spcPts val="0"/>
              </a:spcAft>
              <a:buNone/>
            </a:pPr>
            <a:r>
              <a:rPr lang="en" b="1" dirty="0"/>
              <a:t>----------</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 dirty="0"/>
              <a:t>Functional strategy is the strategy adopted by each functional business area (like marketing, HR, or customer service) in order to help achieve business or corporate goals.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It’s super important to use functional strategy (vs. overall business/corporate strategy) to inform your content strategy. If you try to work with overall business goals, you might get stuck with statements like, “Increase profit margin by x%” or “Reduce facilities expenses by x%.” How are you supposed to directly align content strategy with those goals? You can’t.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But if you use the goals driving your functional strategy, you can draft statements like:</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 dirty="0"/>
              <a:t>Increase sales by x%</a:t>
            </a:r>
            <a:endParaRPr dirty="0"/>
          </a:p>
          <a:p>
            <a:pPr marL="457200" lvl="0" indent="-298450" algn="l" rtl="0">
              <a:spcBef>
                <a:spcPts val="0"/>
              </a:spcBef>
              <a:spcAft>
                <a:spcPts val="0"/>
              </a:spcAft>
              <a:buSzPts val="1100"/>
              <a:buChar char="●"/>
            </a:pPr>
            <a:r>
              <a:rPr lang="en" dirty="0"/>
              <a:t>Build brand awareness among target audience by x%</a:t>
            </a:r>
            <a:endParaRPr dirty="0"/>
          </a:p>
          <a:p>
            <a:pPr marL="457200" lvl="0" indent="-298450" algn="l" rtl="0">
              <a:spcBef>
                <a:spcPts val="0"/>
              </a:spcBef>
              <a:spcAft>
                <a:spcPts val="0"/>
              </a:spcAft>
              <a:buSzPts val="1100"/>
              <a:buChar char="●"/>
            </a:pPr>
            <a:r>
              <a:rPr lang="en" dirty="0"/>
              <a:t>Launch x new products or services in 12 months</a:t>
            </a:r>
            <a:endParaRPr dirty="0"/>
          </a:p>
          <a:p>
            <a:pPr marL="457200" lvl="0" indent="-298450" algn="l" rtl="0">
              <a:spcBef>
                <a:spcPts val="0"/>
              </a:spcBef>
              <a:spcAft>
                <a:spcPts val="0"/>
              </a:spcAft>
              <a:buSzPts val="1100"/>
              <a:buChar char="●"/>
            </a:pPr>
            <a:r>
              <a:rPr lang="en" dirty="0"/>
              <a:t>Decrease content management costs by x%</a:t>
            </a:r>
            <a:endParaRPr dirty="0"/>
          </a:p>
          <a:p>
            <a:pPr marL="0" lvl="0" indent="0" algn="l" rtl="0">
              <a:spcBef>
                <a:spcPts val="0"/>
              </a:spcBef>
              <a:spcAft>
                <a:spcPts val="0"/>
              </a:spcAft>
              <a:buNone/>
            </a:pPr>
            <a:endParaRPr dirty="0"/>
          </a:p>
          <a:p>
            <a:pPr marL="0" lvl="0" indent="0" algn="l" rtl="0">
              <a:spcBef>
                <a:spcPts val="0"/>
              </a:spcBef>
              <a:spcAft>
                <a:spcPts val="0"/>
              </a:spcAft>
              <a:buClr>
                <a:srgbClr val="000000"/>
              </a:buClr>
              <a:buSzPts val="1100"/>
              <a:buFont typeface="Arial"/>
              <a:buNone/>
            </a:pPr>
            <a:r>
              <a:rPr lang="en" dirty="0"/>
              <a:t>Based on those specific goals, we can then identify multiple Engagement Strategies to accomplish that objective, and then a number of KPIs for each of those strategies. </a:t>
            </a:r>
            <a:endParaRPr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Clr>
                <a:srgbClr val="000000"/>
              </a:buClr>
              <a:buSzPts val="1100"/>
              <a:buFont typeface="Arial"/>
              <a:buNone/>
            </a:pPr>
            <a:r>
              <a:rPr lang="en" dirty="0"/>
              <a:t>We can segment our data by personas or behaviors</a:t>
            </a:r>
            <a:endParaRPr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Clr>
                <a:srgbClr val="000000"/>
              </a:buClr>
              <a:buSzPts val="1100"/>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4e957a0a6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4e957a0a6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Example…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4e957a0a60_0_7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4e957a0a60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For Example…</a:t>
            </a:r>
            <a:endParaRPr/>
          </a:p>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4e957a0a60_0_7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4e957a0a60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For Example…</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
              <a:t>The beauty of this model is that it can work for both online and offline metrics.</a:t>
            </a:r>
            <a:endParaRPr/>
          </a:p>
          <a:p>
            <a:pPr marL="0" lvl="0" indent="0" algn="l" rtl="0">
              <a:spcBef>
                <a:spcPts val="0"/>
              </a:spcBef>
              <a:spcAft>
                <a:spcPts val="0"/>
              </a:spcAft>
              <a:buClr>
                <a:srgbClr val="000000"/>
              </a:buClr>
              <a:buSzPts val="1100"/>
              <a:buFont typeface="Arial"/>
              <a:buNone/>
            </a:pPr>
            <a:r>
              <a:rPr lang="en"/>
              <a:t>You can have multiple Strategies per Objective</a:t>
            </a:r>
            <a:endParaRPr/>
          </a:p>
          <a:p>
            <a:pPr marL="0" lvl="0" indent="0" algn="l" rtl="0">
              <a:spcBef>
                <a:spcPts val="0"/>
              </a:spcBef>
              <a:spcAft>
                <a:spcPts val="0"/>
              </a:spcAft>
              <a:buClr>
                <a:srgbClr val="000000"/>
              </a:buClr>
              <a:buSzPts val="1100"/>
              <a:buFont typeface="Arial"/>
              <a:buNone/>
            </a:pPr>
            <a:r>
              <a:rPr lang="en"/>
              <a:t>Multiple KPIs per Strategy</a:t>
            </a:r>
            <a:endParaRPr/>
          </a:p>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g5ecdd46f87_1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9" name="Google Shape;1819;g5ecdd46f87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are creating KPIs, consider a few different lenses: </a:t>
            </a:r>
            <a:endParaRPr/>
          </a:p>
          <a:p>
            <a:pPr marL="0" lvl="0" indent="0" algn="l" rtl="0">
              <a:spcBef>
                <a:spcPts val="0"/>
              </a:spcBef>
              <a:spcAft>
                <a:spcPts val="0"/>
              </a:spcAft>
              <a:buNone/>
            </a:pPr>
            <a:r>
              <a:rPr lang="en"/>
              <a:t>Marketing Reach</a:t>
            </a:r>
            <a:endParaRPr/>
          </a:p>
          <a:p>
            <a:pPr marL="0" lvl="0" indent="0" algn="l" rtl="0">
              <a:spcBef>
                <a:spcPts val="0"/>
              </a:spcBef>
              <a:spcAft>
                <a:spcPts val="0"/>
              </a:spcAft>
              <a:buNone/>
            </a:pPr>
            <a:r>
              <a:rPr lang="en"/>
              <a:t>Content Engagement</a:t>
            </a:r>
            <a:endParaRPr/>
          </a:p>
          <a:p>
            <a:pPr marL="0" lvl="0" indent="0" algn="l" rtl="0">
              <a:spcBef>
                <a:spcPts val="0"/>
              </a:spcBef>
              <a:spcAft>
                <a:spcPts val="0"/>
              </a:spcAft>
              <a:buNone/>
            </a:pPr>
            <a:r>
              <a:rPr lang="en"/>
              <a:t>Customer Conversion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g5c6b7b5f6e_0_30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5" name="Google Shape;1825;g5c6b7b5f6e_0_3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ALL GREAT, BUT HOW DO YOU ACTUALLY CREATE THIS MODEL?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5d5097877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5d509787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Sit down with your leadership and talk about what matters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5c6b7b5f6e_0_2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5c6b7b5f6e_0_2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BE </a:t>
            </a:r>
            <a:r>
              <a:rPr lang="en" dirty="0"/>
              <a:t>PREPARATED FOR THE HARD CONVERSATION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5c6b7b5f6e_0_10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5c6b7b5f6e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5c6b7b5f6e_0_3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5c6b7b5f6e_0_3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5c6b7b5f6e_0_3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5c6b7b5f6e_0_3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4C4C4E"/>
                </a:solidFill>
                <a:latin typeface="Source Sans Pro"/>
                <a:ea typeface="Source Sans Pro"/>
                <a:cs typeface="Source Sans Pro"/>
                <a:sym typeface="Source Sans Pro"/>
              </a:rPr>
              <a:t>We know that most monthly metrics reports get skimmed once and then discarded. Those charts and graphs tell you about last month’s performance, traditional reports say nothing about what to do next or how to shift your engagement to match your evolving business goals. </a:t>
            </a:r>
            <a:endParaRPr>
              <a:solidFill>
                <a:srgbClr val="4C4C4E"/>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endParaRPr>
              <a:solidFill>
                <a:srgbClr val="4C4C4E"/>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r>
              <a:rPr lang="en">
                <a:solidFill>
                  <a:srgbClr val="4C4C4E"/>
                </a:solidFill>
                <a:latin typeface="Source Sans Pro"/>
                <a:ea typeface="Source Sans Pro"/>
                <a:cs typeface="Source Sans Pro"/>
                <a:sym typeface="Source Sans Pro"/>
              </a:rPr>
              <a:t>We understand that different parts of the organization need different information, so we create </a:t>
            </a:r>
            <a:r>
              <a:rPr lang="en" b="1">
                <a:solidFill>
                  <a:srgbClr val="4C4C4E"/>
                </a:solidFill>
                <a:latin typeface="Source Sans Pro"/>
                <a:ea typeface="Source Sans Pro"/>
                <a:cs typeface="Source Sans Pro"/>
                <a:sym typeface="Source Sans Pro"/>
              </a:rPr>
              <a:t>custom reporting dashboards</a:t>
            </a:r>
            <a:r>
              <a:rPr lang="en">
                <a:solidFill>
                  <a:srgbClr val="4C4C4E"/>
                </a:solidFill>
                <a:latin typeface="Source Sans Pro"/>
                <a:ea typeface="Source Sans Pro"/>
                <a:cs typeface="Source Sans Pro"/>
                <a:sym typeface="Source Sans Pro"/>
              </a:rPr>
              <a:t> that are unique to specific leadership needs. This often includes reach-focused reports for marketing, engagement-focused dashboards for communications teams, revenue and conversion dashboards for sales, and rollup dashboards for the C-suite. </a:t>
            </a:r>
            <a:endParaRPr>
              <a:solidFill>
                <a:srgbClr val="4C4C4E"/>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endParaRPr>
              <a:solidFill>
                <a:srgbClr val="4C4C4E"/>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r>
              <a:rPr lang="en">
                <a:solidFill>
                  <a:srgbClr val="4C4C4E"/>
                </a:solidFill>
                <a:latin typeface="Source Sans Pro"/>
                <a:ea typeface="Source Sans Pro"/>
                <a:cs typeface="Source Sans Pro"/>
                <a:sym typeface="Source Sans Pro"/>
              </a:rPr>
              <a:t>Rather than delivered in a monthly PDF, these dashboards can deliver real-time information and trends, allowing you to keep your finger on the pulse of your digital investment. </a:t>
            </a:r>
            <a:endParaRPr>
              <a:solidFill>
                <a:srgbClr val="4C4C4E"/>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endParaRPr>
              <a:solidFill>
                <a:srgbClr val="4C4C4E"/>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endParaRPr>
              <a:solidFill>
                <a:srgbClr val="4C4C4E"/>
              </a:solidFill>
              <a:latin typeface="Source Sans Pro"/>
              <a:ea typeface="Source Sans Pro"/>
              <a:cs typeface="Source Sans Pro"/>
              <a:sym typeface="Source Sans Pro"/>
            </a:endParaRPr>
          </a:p>
          <a:p>
            <a:pPr marL="0" lvl="0" indent="0" algn="l" rtl="0">
              <a:spcBef>
                <a:spcPts val="4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Google Shape;1856;g5c6b7b5f6e_0_3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5c6b7b5f6e_0_3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C4C4E"/>
                </a:solidFill>
                <a:latin typeface="Source Sans Pro"/>
                <a:ea typeface="Source Sans Pro"/>
                <a:cs typeface="Source Sans Pro"/>
                <a:sym typeface="Source Sans Pro"/>
              </a:rPr>
              <a:t>Here is an example of part of a dashboard that Phase2 built for a client using Google Data Studio. </a:t>
            </a:r>
            <a:endParaRPr>
              <a:solidFill>
                <a:srgbClr val="4C4C4E"/>
              </a:solidFill>
              <a:latin typeface="Source Sans Pro"/>
              <a:ea typeface="Source Sans Pro"/>
              <a:cs typeface="Source Sans Pro"/>
              <a:sym typeface="Source Sans Pro"/>
            </a:endParaRPr>
          </a:p>
          <a:p>
            <a:pPr marL="0" lvl="0" indent="0" algn="l" rtl="0">
              <a:spcBef>
                <a:spcPts val="0"/>
              </a:spcBef>
              <a:spcAft>
                <a:spcPts val="0"/>
              </a:spcAft>
              <a:buNone/>
            </a:pPr>
            <a:endParaRPr>
              <a:solidFill>
                <a:srgbClr val="4C4C4E"/>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rgbClr val="4C4C4E"/>
                </a:solidFill>
                <a:latin typeface="Source Sans Pro"/>
                <a:ea typeface="Source Sans Pro"/>
                <a:cs typeface="Source Sans Pro"/>
                <a:sym typeface="Source Sans Pro"/>
              </a:rPr>
              <a:t>It combines:</a:t>
            </a:r>
            <a:endParaRPr>
              <a:solidFill>
                <a:srgbClr val="4C4C4E"/>
              </a:solidFill>
              <a:latin typeface="Source Sans Pro"/>
              <a:ea typeface="Source Sans Pro"/>
              <a:cs typeface="Source Sans Pro"/>
              <a:sym typeface="Source Sans Pro"/>
            </a:endParaRPr>
          </a:p>
          <a:p>
            <a:pPr marL="457200" lvl="0" indent="-298450" algn="l" rtl="0">
              <a:spcBef>
                <a:spcPts val="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Traditional reach metrics like Exit %, Session Duration, etc, so we don’t throw the baby out with the bath water</a:t>
            </a:r>
            <a:endParaRPr>
              <a:solidFill>
                <a:srgbClr val="4C4C4E"/>
              </a:solidFill>
              <a:latin typeface="Source Sans Pro"/>
              <a:ea typeface="Source Sans Pro"/>
              <a:cs typeface="Source Sans Pro"/>
              <a:sym typeface="Source Sans Pro"/>
            </a:endParaRPr>
          </a:p>
          <a:p>
            <a:pPr marL="457200" lvl="0" indent="-298450" algn="l" rtl="0">
              <a:spcBef>
                <a:spcPts val="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Specific metric for them - Multiple Pageview Visits for </a:t>
            </a:r>
            <a:r>
              <a:rPr lang="en" b="1">
                <a:solidFill>
                  <a:srgbClr val="4C4C4E"/>
                </a:solidFill>
                <a:latin typeface="Source Sans Pro"/>
                <a:ea typeface="Source Sans Pro"/>
                <a:cs typeface="Source Sans Pro"/>
                <a:sym typeface="Source Sans Pro"/>
              </a:rPr>
              <a:t>Content Engagement</a:t>
            </a:r>
            <a:endParaRPr b="1">
              <a:solidFill>
                <a:srgbClr val="4C4C4E"/>
              </a:solidFill>
              <a:latin typeface="Source Sans Pro"/>
              <a:ea typeface="Source Sans Pro"/>
              <a:cs typeface="Source Sans Pro"/>
              <a:sym typeface="Source Sans Pro"/>
            </a:endParaRPr>
          </a:p>
          <a:p>
            <a:pPr marL="457200" lvl="0" indent="-298450" algn="l" rtl="0">
              <a:spcBef>
                <a:spcPts val="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Right column allows the user to segment the report by date, channel, device, and a few other segments</a:t>
            </a:r>
            <a:r>
              <a:rPr lang="en" b="1">
                <a:solidFill>
                  <a:srgbClr val="4C4C4E"/>
                </a:solidFill>
                <a:latin typeface="Source Sans Pro"/>
                <a:ea typeface="Source Sans Pro"/>
                <a:cs typeface="Source Sans Pro"/>
                <a:sym typeface="Source Sans Pro"/>
              </a:rPr>
              <a:t> </a:t>
            </a:r>
            <a:endParaRPr b="1">
              <a:solidFill>
                <a:srgbClr val="4C4C4E"/>
              </a:solidFill>
              <a:latin typeface="Source Sans Pro"/>
              <a:ea typeface="Source Sans Pro"/>
              <a:cs typeface="Source Sans Pro"/>
              <a:sym typeface="Source Sans Pro"/>
            </a:endParaRPr>
          </a:p>
          <a:p>
            <a:pPr marL="0" lvl="0" indent="0" algn="l" rtl="0">
              <a:spcBef>
                <a:spcPts val="0"/>
              </a:spcBef>
              <a:spcAft>
                <a:spcPts val="0"/>
              </a:spcAft>
              <a:buNone/>
            </a:pPr>
            <a:endParaRPr b="1">
              <a:solidFill>
                <a:srgbClr val="4C4C4E"/>
              </a:solidFill>
              <a:latin typeface="Source Sans Pro"/>
              <a:ea typeface="Source Sans Pro"/>
              <a:cs typeface="Source Sans Pro"/>
              <a:sym typeface="Source Sans Pro"/>
            </a:endParaRPr>
          </a:p>
          <a:p>
            <a:pPr marL="0" lvl="0" indent="0" algn="l" rtl="0">
              <a:spcBef>
                <a:spcPts val="0"/>
              </a:spcBef>
              <a:spcAft>
                <a:spcPts val="0"/>
              </a:spcAft>
              <a:buNone/>
            </a:pPr>
            <a:endParaRPr b="1">
              <a:solidFill>
                <a:srgbClr val="4C4C4E"/>
              </a:solidFill>
              <a:latin typeface="Source Sans Pro"/>
              <a:ea typeface="Source Sans Pro"/>
              <a:cs typeface="Source Sans Pro"/>
              <a:sym typeface="Source Sans Pr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5c6b7b5f6e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5c6b7b5f6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criticisms of this approach is that it focuses on the micro - the individual metrics of specific tactics, at the expense of the bigger picture. </a:t>
            </a:r>
            <a:endParaRPr/>
          </a:p>
          <a:p>
            <a:pPr marL="0" lvl="0" indent="0" algn="l" rtl="0">
              <a:spcBef>
                <a:spcPts val="0"/>
              </a:spcBef>
              <a:spcAft>
                <a:spcPts val="0"/>
              </a:spcAft>
              <a:buNone/>
            </a:pPr>
            <a:endParaRPr/>
          </a:p>
          <a:p>
            <a:pPr marL="0" lvl="0" indent="0" algn="l" rtl="0">
              <a:spcBef>
                <a:spcPts val="0"/>
              </a:spcBef>
              <a:spcAft>
                <a:spcPts val="0"/>
              </a:spcAft>
              <a:buNone/>
            </a:pPr>
            <a:r>
              <a:rPr lang="en"/>
              <a:t>This is where visitor sentiment can serve as a counter-balance. </a:t>
            </a:r>
            <a:endParaRPr/>
          </a:p>
          <a:p>
            <a:pPr marL="0" lvl="0" indent="0" algn="l" rtl="0">
              <a:spcBef>
                <a:spcPts val="0"/>
              </a:spcBef>
              <a:spcAft>
                <a:spcPts val="0"/>
              </a:spcAft>
              <a:buNone/>
            </a:pPr>
            <a:endParaRPr/>
          </a:p>
          <a:p>
            <a:pPr marL="0" lvl="0" indent="0" algn="l" rtl="0">
              <a:spcBef>
                <a:spcPts val="0"/>
              </a:spcBef>
              <a:spcAft>
                <a:spcPts val="0"/>
              </a:spcAft>
              <a:buNone/>
            </a:pPr>
            <a:r>
              <a:rPr lang="en"/>
              <a:t>Visitor sentiment, gathered through Customer Satisfaction tools like ForeSee surveys, verbatims, or Net Promoter Scores (NPS) can show you the macro view of how well your digital properties are performing. </a:t>
            </a:r>
            <a:endParaRPr/>
          </a:p>
          <a:p>
            <a:pPr marL="0" lvl="0" indent="0" algn="l" rtl="0">
              <a:spcBef>
                <a:spcPts val="0"/>
              </a:spcBef>
              <a:spcAft>
                <a:spcPts val="0"/>
              </a:spcAft>
              <a:buNone/>
            </a:pPr>
            <a:endParaRPr/>
          </a:p>
          <a:p>
            <a:pPr marL="0" lvl="0" indent="0" algn="l" rtl="0">
              <a:spcBef>
                <a:spcPts val="0"/>
              </a:spcBef>
              <a:spcAft>
                <a:spcPts val="0"/>
              </a:spcAft>
              <a:buNone/>
            </a:pPr>
            <a:r>
              <a:rPr lang="en"/>
              <a:t>They provide a good escape valve to keep the metric from becoming the target.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5c6b7b5f6e_0_3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5c6b7b5f6e_0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all of this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This approach helps us answer the question that we started with….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g5c88c7e4f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2" name="Google Shape;1872;g5c88c7e4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MY CONTENT STRATEGY WORKING?!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545e337fa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545e337fa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4C4C4E"/>
                </a:solidFill>
                <a:latin typeface="Source Sans Pro"/>
                <a:ea typeface="Source Sans Pro"/>
                <a:cs typeface="Source Sans Pro"/>
                <a:sym typeface="Source Sans Pro"/>
              </a:rPr>
              <a:t>Those dashboards form the basis of a conversation - Given what we are seeing, what should we do?</a:t>
            </a:r>
            <a:endParaRPr>
              <a:latin typeface="Source Sans Pro"/>
              <a:ea typeface="Source Sans Pro"/>
              <a:cs typeface="Source Sans Pro"/>
              <a:sym typeface="Source Sans Pro"/>
            </a:endParaRPr>
          </a:p>
          <a:p>
            <a:pPr marL="0" lvl="0" indent="0" algn="l" rtl="0">
              <a:lnSpc>
                <a:spcPct val="115000"/>
              </a:lnSpc>
              <a:spcBef>
                <a:spcPts val="400"/>
              </a:spcBef>
              <a:spcAft>
                <a:spcPts val="0"/>
              </a:spcAft>
              <a:buNone/>
            </a:pPr>
            <a:endParaRPr>
              <a:latin typeface="Source Sans Pro"/>
              <a:ea typeface="Source Sans Pro"/>
              <a:cs typeface="Source Sans Pro"/>
              <a:sym typeface="Source Sans Pro"/>
            </a:endParaRPr>
          </a:p>
          <a:p>
            <a:pPr marL="0" lvl="0" indent="0" algn="l" rtl="0">
              <a:lnSpc>
                <a:spcPct val="115000"/>
              </a:lnSpc>
              <a:spcBef>
                <a:spcPts val="400"/>
              </a:spcBef>
              <a:spcAft>
                <a:spcPts val="0"/>
              </a:spcAft>
              <a:buNone/>
            </a:pPr>
            <a:r>
              <a:rPr lang="en">
                <a:latin typeface="Source Sans Pro"/>
                <a:ea typeface="Source Sans Pro"/>
                <a:cs typeface="Source Sans Pro"/>
                <a:sym typeface="Source Sans Pro"/>
              </a:rPr>
              <a:t>In this way, the analytics model drives changes to the engagement strategy, which then leads to changes in the analytics model. </a:t>
            </a:r>
            <a:endParaRPr>
              <a:latin typeface="Source Sans Pro"/>
              <a:ea typeface="Source Sans Pro"/>
              <a:cs typeface="Source Sans Pro"/>
              <a:sym typeface="Source Sans Pro"/>
            </a:endParaRPr>
          </a:p>
          <a:p>
            <a:pPr marL="0" lvl="0" indent="0" algn="l" rtl="0">
              <a:lnSpc>
                <a:spcPct val="115000"/>
              </a:lnSpc>
              <a:spcBef>
                <a:spcPts val="400"/>
              </a:spcBef>
              <a:spcAft>
                <a:spcPts val="0"/>
              </a:spcAft>
              <a:buNone/>
            </a:pPr>
            <a:r>
              <a:rPr lang="en">
                <a:solidFill>
                  <a:srgbClr val="4C4C4E"/>
                </a:solidFill>
                <a:latin typeface="Source Sans Pro"/>
                <a:ea typeface="Source Sans Pro"/>
                <a:cs typeface="Source Sans Pro"/>
                <a:sym typeface="Source Sans Pro"/>
              </a:rPr>
              <a:t>The value of this approach is that the data we gather explicitly aligns to your organizational goals. </a:t>
            </a:r>
            <a:endParaRPr>
              <a:solidFill>
                <a:srgbClr val="4C4C4E"/>
              </a:solidFill>
              <a:latin typeface="Source Sans Pro"/>
              <a:ea typeface="Source Sans Pro"/>
              <a:cs typeface="Source Sans Pro"/>
              <a:sym typeface="Source Sans Pro"/>
            </a:endParaRPr>
          </a:p>
          <a:p>
            <a:pPr marL="457200" lvl="0" indent="-298450" algn="l" rtl="0">
              <a:lnSpc>
                <a:spcPct val="115000"/>
              </a:lnSpc>
              <a:spcBef>
                <a:spcPts val="40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Are your marketing efforts drawing people to you? </a:t>
            </a:r>
            <a:endParaRPr>
              <a:solidFill>
                <a:srgbClr val="4C4C4E"/>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Is your investment in digital content creating engagement? </a:t>
            </a:r>
            <a:endParaRPr>
              <a:solidFill>
                <a:srgbClr val="4C4C4E"/>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Are those efforts leading to sales conversions? </a:t>
            </a:r>
            <a:endParaRPr>
              <a:solidFill>
                <a:srgbClr val="4C4C4E"/>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endParaRPr>
              <a:solidFill>
                <a:srgbClr val="4C4C4E"/>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r>
              <a:rPr lang="en">
                <a:solidFill>
                  <a:srgbClr val="4C4C4E"/>
                </a:solidFill>
                <a:latin typeface="Source Sans Pro"/>
                <a:ea typeface="Source Sans Pro"/>
                <a:cs typeface="Source Sans Pro"/>
                <a:sym typeface="Source Sans Pro"/>
              </a:rPr>
              <a:t>Beyond “insights”, we review the data in the context of your engagement strategy and provide concrete recommendations to continually align the strategy to evolving business goals. These recommendations may be a simple as creating more engaging articles headlines or as encompassing as streamlining a sales funnel to increase conversions. </a:t>
            </a:r>
            <a:endParaRPr>
              <a:solidFill>
                <a:srgbClr val="4C4C4E"/>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endParaRPr>
              <a:latin typeface="Source Sans Pro"/>
              <a:ea typeface="Source Sans Pro"/>
              <a:cs typeface="Source Sans Pro"/>
              <a:sym typeface="Source Sans Pro"/>
            </a:endParaRPr>
          </a:p>
          <a:p>
            <a:pPr marL="0" lvl="0" indent="0" algn="l" rtl="0">
              <a:lnSpc>
                <a:spcPct val="115000"/>
              </a:lnSpc>
              <a:spcBef>
                <a:spcPts val="400"/>
              </a:spcBef>
              <a:spcAft>
                <a:spcPts val="0"/>
              </a:spcAft>
              <a:buNone/>
            </a:pPr>
            <a:r>
              <a:rPr lang="en">
                <a:latin typeface="Source Sans Pro"/>
                <a:ea typeface="Source Sans Pro"/>
                <a:cs typeface="Source Sans Pro"/>
                <a:sym typeface="Source Sans Pro"/>
              </a:rPr>
              <a:t>Over time, we can track the progress of these KPIs. We can invest more resources in the strategies that are working, and for those that are not working, we can recommend alternative approaches. </a:t>
            </a:r>
            <a:endParaRPr>
              <a:latin typeface="Source Sans Pro"/>
              <a:ea typeface="Source Sans Pro"/>
              <a:cs typeface="Source Sans Pro"/>
              <a:sym typeface="Source Sans Pro"/>
            </a:endParaRPr>
          </a:p>
          <a:p>
            <a:pPr marL="0" lvl="0" indent="0" algn="l" rtl="0">
              <a:lnSpc>
                <a:spcPct val="115000"/>
              </a:lnSpc>
              <a:spcBef>
                <a:spcPts val="400"/>
              </a:spcBef>
              <a:spcAft>
                <a:spcPts val="0"/>
              </a:spcAft>
              <a:buNone/>
            </a:pPr>
            <a:endParaRPr>
              <a:solidFill>
                <a:srgbClr val="4C4C4E"/>
              </a:solidFill>
              <a:latin typeface="Source Sans Pro"/>
              <a:ea typeface="Source Sans Pro"/>
              <a:cs typeface="Source Sans Pro"/>
              <a:sym typeface="Source Sans Pro"/>
            </a:endParaRPr>
          </a:p>
          <a:p>
            <a:pPr marL="0" lvl="0" indent="0" algn="l" rtl="0">
              <a:lnSpc>
                <a:spcPct val="115000"/>
              </a:lnSpc>
              <a:spcBef>
                <a:spcPts val="400"/>
              </a:spcBef>
              <a:spcAft>
                <a:spcPts val="400"/>
              </a:spcAft>
              <a:buNone/>
            </a:pPr>
            <a:r>
              <a:rPr lang="en" b="1">
                <a:solidFill>
                  <a:srgbClr val="4C4C4E"/>
                </a:solidFill>
                <a:latin typeface="Source Sans Pro"/>
                <a:ea typeface="Source Sans Pro"/>
                <a:cs typeface="Source Sans Pro"/>
                <a:sym typeface="Source Sans Pro"/>
              </a:rPr>
              <a:t>The outcome of our approach is not “this is what happened”, but rather “this is what we should do.”</a:t>
            </a:r>
            <a:endParaRPr>
              <a:latin typeface="Source Sans Pro"/>
              <a:ea typeface="Source Sans Pro"/>
              <a:cs typeface="Source Sans Pro"/>
              <a:sym typeface="Source Sans Pr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g5d5097877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0" name="Google Shape;1900;g5d5097877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Source Sans Pro"/>
                <a:ea typeface="Source Sans Pro"/>
                <a:cs typeface="Source Sans Pro"/>
                <a:sym typeface="Source Sans Pro"/>
              </a:rPr>
              <a:t>using A/B testing and related enhancements to move faltering KPIs in the right direction. In this way, the analytics model drives changes to the engagement strategy, which then leads to changes in the analytics model. </a:t>
            </a:r>
            <a:endParaRPr>
              <a:latin typeface="Source Sans Pro"/>
              <a:ea typeface="Source Sans Pro"/>
              <a:cs typeface="Source Sans Pro"/>
              <a:sym typeface="Source Sans Pro"/>
            </a:endParaRPr>
          </a:p>
          <a:p>
            <a:pPr marL="0" lvl="0" indent="0" algn="l" rtl="0">
              <a:spcBef>
                <a:spcPts val="40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g5bba2a55c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6" name="Google Shape;1906;g5bba2a55c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5c6b7b5f6e_0_3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5c6b7b5f6e_0_3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endParaRPr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5c6b7b5f6e_0_1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5c6b7b5f6e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a digital engagement agency based in Arlington, VA</a:t>
            </a:r>
            <a:endParaRPr/>
          </a:p>
          <a:p>
            <a:pPr marL="0" lvl="0" indent="0" algn="l" rtl="0">
              <a:spcBef>
                <a:spcPts val="0"/>
              </a:spcBef>
              <a:spcAft>
                <a:spcPts val="0"/>
              </a:spcAft>
              <a:buNone/>
            </a:pPr>
            <a:r>
              <a:rPr lang="en"/>
              <a:t>Our ideas and work are unlocking the potential for anyone, anywhere to engage with the world's most impactful organizations at any time.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5c6b7b5f6e_0_3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5c6b7b5f6e_0_3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your time today, if you have follow up questions, I’ll be at the Phase2 booth</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4e957a0a60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4e957a0a60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5c6b7b5f6e_0_1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5c6b7b5f6e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400"/>
              </a:spcAft>
              <a:buNone/>
            </a:pPr>
            <a:r>
              <a:rPr lang="en">
                <a:solidFill>
                  <a:srgbClr val="4C4C4E"/>
                </a:solidFill>
                <a:latin typeface="Source Sans Pro"/>
                <a:ea typeface="Source Sans Pro"/>
                <a:cs typeface="Source Sans Pro"/>
                <a:sym typeface="Source Sans Pro"/>
              </a:rPr>
              <a:t>Many of you are familiar with Kristen Halverson and her work defining content strategy and the Content Strategy Quad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5c6b7b5f6e_0_1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5c6b7b5f6e_0_1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400"/>
              </a:spcAft>
              <a:buNone/>
            </a:pPr>
            <a:r>
              <a:rPr lang="en">
                <a:solidFill>
                  <a:srgbClr val="4C4C4E"/>
                </a:solidFill>
                <a:latin typeface="Source Sans Pro"/>
                <a:ea typeface="Source Sans Pro"/>
                <a:cs typeface="Source Sans Pro"/>
                <a:sym typeface="Source Sans Pro"/>
              </a:rPr>
              <a:t>People focus on the Editorial Strategy part of the equation, which answers these questions</a:t>
            </a:r>
            <a:endParaRPr>
              <a:solidFill>
                <a:srgbClr val="4C4C4E"/>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5c6b7b5f6e_0_18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5c6b7b5f6e_0_1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What is our editorial mission?</a:t>
            </a:r>
            <a:endParaRPr>
              <a:solidFill>
                <a:srgbClr val="4C4C4E"/>
              </a:solidFill>
              <a:latin typeface="Source Sans Pro"/>
              <a:ea typeface="Source Sans Pro"/>
              <a:cs typeface="Source Sans Pro"/>
              <a:sym typeface="Source Sans Pro"/>
            </a:endParaRPr>
          </a:p>
          <a:p>
            <a:pPr marL="457200" lvl="0" indent="-298450" algn="l" rtl="0">
              <a:spcBef>
                <a:spcPts val="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Who are our target audiences?</a:t>
            </a:r>
            <a:endParaRPr>
              <a:solidFill>
                <a:srgbClr val="4C4C4E"/>
              </a:solidFill>
              <a:latin typeface="Source Sans Pro"/>
              <a:ea typeface="Source Sans Pro"/>
              <a:cs typeface="Source Sans Pro"/>
              <a:sym typeface="Source Sans Pro"/>
            </a:endParaRPr>
          </a:p>
          <a:p>
            <a:pPr marL="457200" lvl="0" indent="-298450" algn="l" rtl="0">
              <a:spcBef>
                <a:spcPts val="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What is our point of view?</a:t>
            </a:r>
            <a:endParaRPr>
              <a:solidFill>
                <a:srgbClr val="4C4C4E"/>
              </a:solidFill>
              <a:latin typeface="Source Sans Pro"/>
              <a:ea typeface="Source Sans Pro"/>
              <a:cs typeface="Source Sans Pro"/>
              <a:sym typeface="Source Sans Pro"/>
            </a:endParaRPr>
          </a:p>
          <a:p>
            <a:pPr marL="457200" lvl="0" indent="-298450" algn="l" rtl="0">
              <a:spcBef>
                <a:spcPts val="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What is our voice and tone?</a:t>
            </a:r>
            <a:endParaRPr>
              <a:solidFill>
                <a:srgbClr val="4C4C4E"/>
              </a:solidFill>
              <a:latin typeface="Source Sans Pro"/>
              <a:ea typeface="Source Sans Pro"/>
              <a:cs typeface="Source Sans Pro"/>
              <a:sym typeface="Source Sans Pro"/>
            </a:endParaRPr>
          </a:p>
          <a:p>
            <a:pPr marL="457200" lvl="0" indent="-298450" algn="l" rtl="0">
              <a:spcBef>
                <a:spcPts val="0"/>
              </a:spcBef>
              <a:spcAft>
                <a:spcPts val="0"/>
              </a:spcAft>
              <a:buClr>
                <a:srgbClr val="4C4C4E"/>
              </a:buClr>
              <a:buSzPts val="1100"/>
              <a:buFont typeface="Source Sans Pro"/>
              <a:buChar char="●"/>
            </a:pPr>
            <a:r>
              <a:rPr lang="en">
                <a:solidFill>
                  <a:srgbClr val="4C4C4E"/>
                </a:solidFill>
                <a:latin typeface="Source Sans Pro"/>
                <a:ea typeface="Source Sans Pro"/>
                <a:cs typeface="Source Sans Pro"/>
                <a:sym typeface="Source Sans Pro"/>
              </a:rPr>
              <a:t>What brand and language standards do we need to comply with?</a:t>
            </a:r>
            <a:endParaRPr>
              <a:solidFill>
                <a:srgbClr val="4C4C4E"/>
              </a:solidFill>
              <a:latin typeface="Source Sans Pro"/>
              <a:ea typeface="Source Sans Pro"/>
              <a:cs typeface="Source Sans Pro"/>
              <a:sym typeface="Source Sans Pro"/>
            </a:endParaRPr>
          </a:p>
          <a:p>
            <a:pPr marL="0" lvl="0" indent="0" algn="l" rtl="0">
              <a:spcBef>
                <a:spcPts val="40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5c6b7b5f6e_0_17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5c6b7b5f6e_0_1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400"/>
              </a:spcAft>
              <a:buNone/>
            </a:pPr>
            <a:r>
              <a:rPr lang="en">
                <a:solidFill>
                  <a:srgbClr val="4C4C4E"/>
                </a:solidFill>
                <a:latin typeface="Source Sans Pro"/>
                <a:ea typeface="Source Sans Pro"/>
                <a:cs typeface="Source Sans Pro"/>
                <a:sym typeface="Source Sans Pro"/>
              </a:rPr>
              <a:t>But there is another part of the quad that gets less press - Process Design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g5c6b7b5f6e_0_18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6" name="Google Shape;1726;g5c6b7b5f6e_0_1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How will content move through its lifecycle?</a:t>
            </a:r>
            <a:endParaRPr/>
          </a:p>
          <a:p>
            <a:pPr marL="457200" lvl="0" indent="-298450" algn="l" rtl="0">
              <a:spcBef>
                <a:spcPts val="0"/>
              </a:spcBef>
              <a:spcAft>
                <a:spcPts val="0"/>
              </a:spcAft>
              <a:buSzPts val="1100"/>
              <a:buChar char="●"/>
            </a:pPr>
            <a:r>
              <a:rPr lang="en"/>
              <a:t>What tools will we use to create, deliver, and maintain content?</a:t>
            </a:r>
            <a:endParaRPr/>
          </a:p>
          <a:p>
            <a:pPr marL="457200" lvl="0" indent="-298450" algn="l" rtl="0">
              <a:spcBef>
                <a:spcPts val="0"/>
              </a:spcBef>
              <a:spcAft>
                <a:spcPts val="0"/>
              </a:spcAft>
              <a:buSzPts val="1100"/>
              <a:buChar char="●"/>
            </a:pPr>
            <a:r>
              <a:rPr lang="en"/>
              <a:t>How and when do we care for our existing content?</a:t>
            </a:r>
            <a:endParaRPr/>
          </a:p>
          <a:p>
            <a:pPr marL="457200" lvl="0" indent="-298450" algn="l" rtl="0">
              <a:spcBef>
                <a:spcPts val="0"/>
              </a:spcBef>
              <a:spcAft>
                <a:spcPts val="0"/>
              </a:spcAft>
              <a:buSzPts val="1100"/>
              <a:buChar char="●"/>
            </a:pPr>
            <a:r>
              <a:rPr lang="en"/>
              <a:t>Who gets to say “no”?</a:t>
            </a:r>
            <a:endParaRPr/>
          </a:p>
          <a:p>
            <a:pPr marL="457200" lvl="0" indent="-298450" algn="l" rtl="0">
              <a:spcBef>
                <a:spcPts val="0"/>
              </a:spcBef>
              <a:spcAft>
                <a:spcPts val="0"/>
              </a:spcAft>
              <a:buSzPts val="1100"/>
              <a:buChar char="●"/>
            </a:pPr>
            <a:r>
              <a:rPr lang="en"/>
              <a:t>What standards and metrics will we use to measure our content quality and performance?</a:t>
            </a:r>
            <a:endParaRPr/>
          </a:p>
          <a:p>
            <a:pPr marL="0" lvl="0" indent="0" algn="l" rtl="0">
              <a:spcBef>
                <a:spcPts val="0"/>
              </a:spcBef>
              <a:spcAft>
                <a:spcPts val="0"/>
              </a:spcAft>
              <a:buNone/>
            </a:pPr>
            <a:endParaRPr/>
          </a:p>
          <a:p>
            <a:pPr marL="0" lvl="0" indent="0" algn="l" rtl="0">
              <a:spcBef>
                <a:spcPts val="0"/>
              </a:spcBef>
              <a:spcAft>
                <a:spcPts val="0"/>
              </a:spcAft>
              <a:buNone/>
            </a:pPr>
            <a:r>
              <a:rPr lang="en"/>
              <a:t>Another way of asking that last question is: </a:t>
            </a:r>
            <a:endParaRPr/>
          </a:p>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g5c6b7b5f6e_0_18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3" name="Google Shape;1733;g5c6b7b5f6e_0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Is my content strategy working? </a:t>
            </a:r>
            <a:endParaRPr/>
          </a:p>
          <a:p>
            <a:pPr marL="0" lvl="0" indent="0" algn="l" rtl="0">
              <a:spcBef>
                <a:spcPts val="0"/>
              </a:spcBef>
              <a:spcAft>
                <a:spcPts val="0"/>
              </a:spcAft>
              <a:buNone/>
            </a:pPr>
            <a:endParaRPr/>
          </a:p>
          <a:p>
            <a:pPr marL="0" lvl="0" indent="0" algn="l" rtl="0">
              <a:spcBef>
                <a:spcPts val="0"/>
              </a:spcBef>
              <a:spcAft>
                <a:spcPts val="0"/>
              </a:spcAft>
              <a:buNone/>
            </a:pPr>
            <a:r>
              <a:rPr lang="en"/>
              <a:t>This is what I would like to present today… </a:t>
            </a:r>
            <a:r>
              <a:rPr lang="en" b="1"/>
              <a:t>a way to answer this question</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TITLE_1_1">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Idea: Style 2  (right)">
  <p:cSld name="TITLE_1_1_1_1_1_1_1_1_1">
    <p:bg>
      <p:bgPr>
        <a:solidFill>
          <a:srgbClr val="FFFFFF"/>
        </a:solidFill>
        <a:effectLst/>
      </p:bgPr>
    </p:bg>
    <p:spTree>
      <p:nvGrpSpPr>
        <p:cNvPr id="1" name="Shape 67"/>
        <p:cNvGrpSpPr/>
        <p:nvPr/>
      </p:nvGrpSpPr>
      <p:grpSpPr>
        <a:xfrm>
          <a:off x="0" y="0"/>
          <a:ext cx="0" cy="0"/>
          <a:chOff x="0" y="0"/>
          <a:chExt cx="0" cy="0"/>
        </a:xfrm>
      </p:grpSpPr>
      <p:sp>
        <p:nvSpPr>
          <p:cNvPr id="68" name="Google Shape;68;p11"/>
          <p:cNvSpPr/>
          <p:nvPr/>
        </p:nvSpPr>
        <p:spPr>
          <a:xfrm>
            <a:off x="781350" y="676775"/>
            <a:ext cx="7581300" cy="3803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txBox="1">
            <a:spLocks noGrp="1"/>
          </p:cNvSpPr>
          <p:nvPr>
            <p:ph type="title"/>
          </p:nvPr>
        </p:nvSpPr>
        <p:spPr>
          <a:xfrm>
            <a:off x="5660300" y="1121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creenshot w/ Bullets">
  <p:cSld name="CUSTOM_5">
    <p:spTree>
      <p:nvGrpSpPr>
        <p:cNvPr id="1" name="Shape 974"/>
        <p:cNvGrpSpPr/>
        <p:nvPr/>
      </p:nvGrpSpPr>
      <p:grpSpPr>
        <a:xfrm>
          <a:off x="0" y="0"/>
          <a:ext cx="0" cy="0"/>
          <a:chOff x="0" y="0"/>
          <a:chExt cx="0" cy="0"/>
        </a:xfrm>
      </p:grpSpPr>
      <p:sp>
        <p:nvSpPr>
          <p:cNvPr id="975" name="Google Shape;975;p141"/>
          <p:cNvSpPr/>
          <p:nvPr/>
        </p:nvSpPr>
        <p:spPr>
          <a:xfrm>
            <a:off x="836700" y="724650"/>
            <a:ext cx="7470600" cy="3694200"/>
          </a:xfrm>
          <a:prstGeom prst="rect">
            <a:avLst/>
          </a:prstGeom>
          <a:noFill/>
          <a:ln w="114300" cap="flat" cmpd="sng">
            <a:solidFill>
              <a:schemeClr val="l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1"/>
          <p:cNvSpPr txBox="1">
            <a:spLocks noGrp="1"/>
          </p:cNvSpPr>
          <p:nvPr>
            <p:ph type="title"/>
          </p:nvPr>
        </p:nvSpPr>
        <p:spPr>
          <a:xfrm>
            <a:off x="1099925" y="944123"/>
            <a:ext cx="2239200" cy="8337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977" name="Google Shape;977;p141"/>
          <p:cNvSpPr txBox="1">
            <a:spLocks noGrp="1"/>
          </p:cNvSpPr>
          <p:nvPr>
            <p:ph type="body" idx="1"/>
          </p:nvPr>
        </p:nvSpPr>
        <p:spPr>
          <a:xfrm>
            <a:off x="1100125" y="2080575"/>
            <a:ext cx="2239200" cy="2135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978" name="Google Shape;978;p141"/>
          <p:cNvCxnSpPr/>
          <p:nvPr/>
        </p:nvCxnSpPr>
        <p:spPr>
          <a:xfrm>
            <a:off x="1099925" y="1929159"/>
            <a:ext cx="22395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creenshot w/ Annotations">
  <p:cSld name="CUSTOM_5_2">
    <p:bg>
      <p:bgPr>
        <a:solidFill>
          <a:schemeClr val="lt1"/>
        </a:solidFill>
        <a:effectLst/>
      </p:bgPr>
    </p:bg>
    <p:spTree>
      <p:nvGrpSpPr>
        <p:cNvPr id="1" name="Shape 979"/>
        <p:cNvGrpSpPr/>
        <p:nvPr/>
      </p:nvGrpSpPr>
      <p:grpSpPr>
        <a:xfrm>
          <a:off x="0" y="0"/>
          <a:ext cx="0" cy="0"/>
          <a:chOff x="0" y="0"/>
          <a:chExt cx="0" cy="0"/>
        </a:xfrm>
      </p:grpSpPr>
      <p:sp>
        <p:nvSpPr>
          <p:cNvPr id="980" name="Google Shape;980;p142"/>
          <p:cNvSpPr txBox="1">
            <a:spLocks noGrp="1"/>
          </p:cNvSpPr>
          <p:nvPr>
            <p:ph type="title"/>
          </p:nvPr>
        </p:nvSpPr>
        <p:spPr>
          <a:xfrm>
            <a:off x="393200" y="244575"/>
            <a:ext cx="2459700" cy="5571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rgbClr val="FFFFFF"/>
                </a:solidFill>
              </a:defRPr>
            </a:lvl1pPr>
            <a:lvl2pPr lvl="1"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9pPr>
          </a:lstStyle>
          <a:p>
            <a:endParaRPr/>
          </a:p>
        </p:txBody>
      </p:sp>
      <p:sp>
        <p:nvSpPr>
          <p:cNvPr id="981" name="Google Shape;981;p142"/>
          <p:cNvSpPr txBox="1">
            <a:spLocks noGrp="1"/>
          </p:cNvSpPr>
          <p:nvPr>
            <p:ph type="body" idx="1"/>
          </p:nvPr>
        </p:nvSpPr>
        <p:spPr>
          <a:xfrm>
            <a:off x="393200" y="1781000"/>
            <a:ext cx="2459700" cy="362400"/>
          </a:xfrm>
          <a:prstGeom prst="rect">
            <a:avLst/>
          </a:prstGeom>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1000"/>
              </a:spcBef>
              <a:spcAft>
                <a:spcPts val="100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982" name="Google Shape;982;p142"/>
          <p:cNvSpPr txBox="1">
            <a:spLocks noGrp="1"/>
          </p:cNvSpPr>
          <p:nvPr>
            <p:ph type="body" idx="2"/>
          </p:nvPr>
        </p:nvSpPr>
        <p:spPr>
          <a:xfrm>
            <a:off x="393200" y="2387292"/>
            <a:ext cx="2459700" cy="362400"/>
          </a:xfrm>
          <a:prstGeom prst="rect">
            <a:avLst/>
          </a:prstGeom>
          <a:noFill/>
          <a:ln>
            <a:noFill/>
          </a:ln>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983" name="Google Shape;983;p142"/>
          <p:cNvSpPr txBox="1">
            <a:spLocks noGrp="1"/>
          </p:cNvSpPr>
          <p:nvPr>
            <p:ph type="body" idx="3"/>
          </p:nvPr>
        </p:nvSpPr>
        <p:spPr>
          <a:xfrm>
            <a:off x="393200" y="2993585"/>
            <a:ext cx="2459700" cy="362400"/>
          </a:xfrm>
          <a:prstGeom prst="rect">
            <a:avLst/>
          </a:prstGeom>
          <a:noFill/>
          <a:ln>
            <a:noFill/>
          </a:ln>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984" name="Google Shape;984;p142"/>
          <p:cNvSpPr/>
          <p:nvPr/>
        </p:nvSpPr>
        <p:spPr>
          <a:xfrm>
            <a:off x="393200" y="899625"/>
            <a:ext cx="672900" cy="91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Devices w/ Bullets">
  <p:cSld name="CUSTOM_6">
    <p:spTree>
      <p:nvGrpSpPr>
        <p:cNvPr id="1" name="Shape 985"/>
        <p:cNvGrpSpPr/>
        <p:nvPr/>
      </p:nvGrpSpPr>
      <p:grpSpPr>
        <a:xfrm>
          <a:off x="0" y="0"/>
          <a:ext cx="0" cy="0"/>
          <a:chOff x="0" y="0"/>
          <a:chExt cx="0" cy="0"/>
        </a:xfrm>
      </p:grpSpPr>
      <p:sp>
        <p:nvSpPr>
          <p:cNvPr id="986" name="Google Shape;986;p143"/>
          <p:cNvSpPr txBox="1">
            <a:spLocks noGrp="1"/>
          </p:cNvSpPr>
          <p:nvPr>
            <p:ph type="title"/>
          </p:nvPr>
        </p:nvSpPr>
        <p:spPr>
          <a:xfrm>
            <a:off x="786349" y="244775"/>
            <a:ext cx="3741900" cy="8337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987" name="Google Shape;987;p143"/>
          <p:cNvSpPr txBox="1">
            <a:spLocks noGrp="1"/>
          </p:cNvSpPr>
          <p:nvPr>
            <p:ph type="body" idx="1"/>
          </p:nvPr>
        </p:nvSpPr>
        <p:spPr>
          <a:xfrm>
            <a:off x="786584" y="1381225"/>
            <a:ext cx="2239200" cy="2135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lank">
  <p:cSld name="TITLE_1_1">
    <p:spTree>
      <p:nvGrpSpPr>
        <p:cNvPr id="1" name="Shape 1436"/>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1">
  <p:cSld name="TITLE_1_1_1_2_1">
    <p:spTree>
      <p:nvGrpSpPr>
        <p:cNvPr id="1" name="Shape 1437"/>
        <p:cNvGrpSpPr/>
        <p:nvPr/>
      </p:nvGrpSpPr>
      <p:grpSpPr>
        <a:xfrm>
          <a:off x="0" y="0"/>
          <a:ext cx="0" cy="0"/>
          <a:chOff x="0" y="0"/>
          <a:chExt cx="0" cy="0"/>
        </a:xfrm>
      </p:grpSpPr>
      <p:sp>
        <p:nvSpPr>
          <p:cNvPr id="1438" name="Google Shape;1438;p207"/>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07"/>
          <p:cNvSpPr/>
          <p:nvPr/>
        </p:nvSpPr>
        <p:spPr>
          <a:xfrm>
            <a:off x="3183600" y="8291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07"/>
          <p:cNvSpPr/>
          <p:nvPr/>
        </p:nvSpPr>
        <p:spPr>
          <a:xfrm>
            <a:off x="3031200" y="676775"/>
            <a:ext cx="5331600" cy="380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07"/>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1442" name="Google Shape;1442;p207"/>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1443" name="Google Shape;1443;p207"/>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2019 PHASE2</a:t>
            </a:r>
            <a:endParaRPr sz="600">
              <a:solidFill>
                <a:schemeClr val="dk1"/>
              </a:solidFill>
              <a:latin typeface="Source Sans Pro Light"/>
              <a:ea typeface="Source Sans Pro Light"/>
              <a:cs typeface="Source Sans Pro Light"/>
              <a:sym typeface="Source Sans Pro Light"/>
            </a:endParaRPr>
          </a:p>
        </p:txBody>
      </p:sp>
      <p:sp>
        <p:nvSpPr>
          <p:cNvPr id="1444" name="Google Shape;1444;p207"/>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1445" name="Google Shape;1445;p207"/>
          <p:cNvPicPr preferRelativeResize="0"/>
          <p:nvPr/>
        </p:nvPicPr>
        <p:blipFill rotWithShape="1">
          <a:blip r:embed="rId2">
            <a:alphaModFix/>
          </a:blip>
          <a:srcRect t="485" b="485"/>
          <a:stretch/>
        </p:blipFill>
        <p:spPr>
          <a:xfrm>
            <a:off x="731050" y="1977001"/>
            <a:ext cx="1506099" cy="463625"/>
          </a:xfrm>
          <a:prstGeom prst="rect">
            <a:avLst/>
          </a:prstGeom>
          <a:noFill/>
          <a:ln>
            <a:noFill/>
          </a:ln>
        </p:spPr>
      </p:pic>
      <p:sp>
        <p:nvSpPr>
          <p:cNvPr id="1446" name="Google Shape;1446;p207"/>
          <p:cNvSpPr/>
          <p:nvPr/>
        </p:nvSpPr>
        <p:spPr>
          <a:xfrm>
            <a:off x="1219200" y="2565400"/>
            <a:ext cx="533400" cy="7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47" name="Google Shape;1447;p207"/>
          <p:cNvSpPr/>
          <p:nvPr/>
        </p:nvSpPr>
        <p:spPr>
          <a:xfrm>
            <a:off x="3371500" y="3313177"/>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2">
  <p:cSld name="TITLE_1_1_1_2_1_1">
    <p:spTree>
      <p:nvGrpSpPr>
        <p:cNvPr id="1" name="Shape 1448"/>
        <p:cNvGrpSpPr/>
        <p:nvPr/>
      </p:nvGrpSpPr>
      <p:grpSpPr>
        <a:xfrm>
          <a:off x="0" y="0"/>
          <a:ext cx="0" cy="0"/>
          <a:chOff x="0" y="0"/>
          <a:chExt cx="0" cy="0"/>
        </a:xfrm>
      </p:grpSpPr>
      <p:sp>
        <p:nvSpPr>
          <p:cNvPr id="1449" name="Google Shape;1449;p20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08"/>
          <p:cNvSpPr/>
          <p:nvPr/>
        </p:nvSpPr>
        <p:spPr>
          <a:xfrm>
            <a:off x="3183600" y="829175"/>
            <a:ext cx="5331600" cy="380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08"/>
          <p:cNvSpPr/>
          <p:nvPr/>
        </p:nvSpPr>
        <p:spPr>
          <a:xfrm>
            <a:off x="3031200" y="6767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08"/>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1453" name="Google Shape;1453;p208"/>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1454" name="Google Shape;1454;p208"/>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2019 PHASE2</a:t>
            </a:r>
            <a:endParaRPr sz="600">
              <a:solidFill>
                <a:schemeClr val="dk1"/>
              </a:solidFill>
              <a:latin typeface="Source Sans Pro Light"/>
              <a:ea typeface="Source Sans Pro Light"/>
              <a:cs typeface="Source Sans Pro Light"/>
              <a:sym typeface="Source Sans Pro Light"/>
            </a:endParaRPr>
          </a:p>
        </p:txBody>
      </p:sp>
      <p:sp>
        <p:nvSpPr>
          <p:cNvPr id="1455" name="Google Shape;1455;p208"/>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1456" name="Google Shape;1456;p208"/>
          <p:cNvPicPr preferRelativeResize="0"/>
          <p:nvPr/>
        </p:nvPicPr>
        <p:blipFill rotWithShape="1">
          <a:blip r:embed="rId2">
            <a:alphaModFix/>
          </a:blip>
          <a:srcRect t="485" b="485"/>
          <a:stretch/>
        </p:blipFill>
        <p:spPr>
          <a:xfrm>
            <a:off x="731050" y="1977001"/>
            <a:ext cx="1506099" cy="463625"/>
          </a:xfrm>
          <a:prstGeom prst="rect">
            <a:avLst/>
          </a:prstGeom>
          <a:noFill/>
          <a:ln>
            <a:noFill/>
          </a:ln>
        </p:spPr>
      </p:pic>
      <p:sp>
        <p:nvSpPr>
          <p:cNvPr id="1457" name="Google Shape;1457;p208"/>
          <p:cNvSpPr/>
          <p:nvPr/>
        </p:nvSpPr>
        <p:spPr>
          <a:xfrm>
            <a:off x="1219200" y="2565400"/>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58" name="Google Shape;1458;p208"/>
          <p:cNvSpPr/>
          <p:nvPr/>
        </p:nvSpPr>
        <p:spPr>
          <a:xfrm>
            <a:off x="3371500" y="3313177"/>
            <a:ext cx="533400" cy="7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3">
  <p:cSld name="TITLE_1_1_1_2_1_1_1">
    <p:spTree>
      <p:nvGrpSpPr>
        <p:cNvPr id="1" name="Shape 1459"/>
        <p:cNvGrpSpPr/>
        <p:nvPr/>
      </p:nvGrpSpPr>
      <p:grpSpPr>
        <a:xfrm>
          <a:off x="0" y="0"/>
          <a:ext cx="0" cy="0"/>
          <a:chOff x="0" y="0"/>
          <a:chExt cx="0" cy="0"/>
        </a:xfrm>
      </p:grpSpPr>
      <p:sp>
        <p:nvSpPr>
          <p:cNvPr id="1460" name="Google Shape;1460;p209"/>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09"/>
          <p:cNvSpPr/>
          <p:nvPr/>
        </p:nvSpPr>
        <p:spPr>
          <a:xfrm>
            <a:off x="3183600" y="829175"/>
            <a:ext cx="5331600" cy="380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09"/>
          <p:cNvSpPr/>
          <p:nvPr/>
        </p:nvSpPr>
        <p:spPr>
          <a:xfrm>
            <a:off x="3031200" y="6767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9"/>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1464" name="Google Shape;1464;p209"/>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1465" name="Google Shape;1465;p209"/>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2019 PHASE2</a:t>
            </a:r>
            <a:endParaRPr sz="600">
              <a:solidFill>
                <a:schemeClr val="dk1"/>
              </a:solidFill>
              <a:latin typeface="Source Sans Pro Light"/>
              <a:ea typeface="Source Sans Pro Light"/>
              <a:cs typeface="Source Sans Pro Light"/>
              <a:sym typeface="Source Sans Pro Light"/>
            </a:endParaRPr>
          </a:p>
        </p:txBody>
      </p:sp>
      <p:sp>
        <p:nvSpPr>
          <p:cNvPr id="1466" name="Google Shape;1466;p209"/>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1467" name="Google Shape;1467;p209"/>
          <p:cNvPicPr preferRelativeResize="0"/>
          <p:nvPr/>
        </p:nvPicPr>
        <p:blipFill rotWithShape="1">
          <a:blip r:embed="rId2">
            <a:alphaModFix/>
          </a:blip>
          <a:srcRect t="2901" b="2901"/>
          <a:stretch/>
        </p:blipFill>
        <p:spPr>
          <a:xfrm>
            <a:off x="731050" y="1977001"/>
            <a:ext cx="1506098" cy="463625"/>
          </a:xfrm>
          <a:prstGeom prst="rect">
            <a:avLst/>
          </a:prstGeom>
          <a:noFill/>
          <a:ln>
            <a:noFill/>
          </a:ln>
        </p:spPr>
      </p:pic>
      <p:sp>
        <p:nvSpPr>
          <p:cNvPr id="1468" name="Google Shape;1468;p209"/>
          <p:cNvSpPr/>
          <p:nvPr/>
        </p:nvSpPr>
        <p:spPr>
          <a:xfrm>
            <a:off x="1219200" y="2565400"/>
            <a:ext cx="533400" cy="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69" name="Google Shape;1469;p209"/>
          <p:cNvSpPr/>
          <p:nvPr/>
        </p:nvSpPr>
        <p:spPr>
          <a:xfrm>
            <a:off x="3371500" y="3313177"/>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Agenda">
  <p:cSld name="TITLE_1_1_1_1">
    <p:spTree>
      <p:nvGrpSpPr>
        <p:cNvPr id="1" name="Shape 1470"/>
        <p:cNvGrpSpPr/>
        <p:nvPr/>
      </p:nvGrpSpPr>
      <p:grpSpPr>
        <a:xfrm>
          <a:off x="0" y="0"/>
          <a:ext cx="0" cy="0"/>
          <a:chOff x="0" y="0"/>
          <a:chExt cx="0" cy="0"/>
        </a:xfrm>
      </p:grpSpPr>
      <p:pic>
        <p:nvPicPr>
          <p:cNvPr id="1471" name="Google Shape;1471;p210"/>
          <p:cNvPicPr preferRelativeResize="0"/>
          <p:nvPr/>
        </p:nvPicPr>
        <p:blipFill rotWithShape="1">
          <a:blip r:embed="rId2">
            <a:alphaModFix amt="31000"/>
          </a:blip>
          <a:srcRect t="19193" b="11664"/>
          <a:stretch/>
        </p:blipFill>
        <p:spPr>
          <a:xfrm>
            <a:off x="0" y="0"/>
            <a:ext cx="4572000" cy="4805400"/>
          </a:xfrm>
          <a:prstGeom prst="rect">
            <a:avLst/>
          </a:prstGeom>
          <a:noFill/>
          <a:ln>
            <a:noFill/>
          </a:ln>
        </p:spPr>
      </p:pic>
      <p:sp>
        <p:nvSpPr>
          <p:cNvPr id="1472" name="Google Shape;1472;p210"/>
          <p:cNvSpPr txBox="1">
            <a:spLocks noGrp="1"/>
          </p:cNvSpPr>
          <p:nvPr>
            <p:ph type="subTitle" idx="1"/>
          </p:nvPr>
        </p:nvSpPr>
        <p:spPr>
          <a:xfrm>
            <a:off x="5662050" y="328075"/>
            <a:ext cx="3145500" cy="44772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Source Sans Pro Light"/>
                <a:ea typeface="Source Sans Pro Light"/>
                <a:cs typeface="Source Sans Pro Light"/>
                <a:sym typeface="Source Sans Pro Light"/>
              </a:defRPr>
            </a:lvl1pPr>
            <a:lvl2pPr lvl="1"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2pPr>
            <a:lvl3pPr lvl="2"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3pPr>
            <a:lvl4pPr lvl="3"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4pPr>
            <a:lvl5pPr lvl="4"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5pPr>
            <a:lvl6pPr lvl="5"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6pPr>
            <a:lvl7pPr lvl="6"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7pPr>
            <a:lvl8pPr lvl="7"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8pPr>
            <a:lvl9pPr lvl="8" rtl="0">
              <a:spcBef>
                <a:spcPts val="1000"/>
              </a:spcBef>
              <a:spcAft>
                <a:spcPts val="1000"/>
              </a:spcAft>
              <a:buNone/>
              <a:defRPr sz="1800">
                <a:solidFill>
                  <a:schemeClr val="lt1"/>
                </a:solidFill>
                <a:latin typeface="Source Sans Pro Light"/>
                <a:ea typeface="Source Sans Pro Light"/>
                <a:cs typeface="Source Sans Pro Light"/>
                <a:sym typeface="Source Sans Pro Light"/>
              </a:defRPr>
            </a:lvl9pPr>
          </a:lstStyle>
          <a:p>
            <a:endParaRPr/>
          </a:p>
        </p:txBody>
      </p:sp>
      <p:sp>
        <p:nvSpPr>
          <p:cNvPr id="1473" name="Google Shape;1473;p210"/>
          <p:cNvSpPr txBox="1">
            <a:spLocks noGrp="1"/>
          </p:cNvSpPr>
          <p:nvPr>
            <p:ph type="title"/>
          </p:nvPr>
        </p:nvSpPr>
        <p:spPr>
          <a:xfrm>
            <a:off x="1386400" y="2850050"/>
            <a:ext cx="3810000" cy="1330500"/>
          </a:xfrm>
          <a:prstGeom prst="rect">
            <a:avLst/>
          </a:prstGeom>
        </p:spPr>
        <p:txBody>
          <a:bodyPr spcFirstLastPara="1" wrap="square" lIns="0" tIns="0" rIns="0" bIns="0" anchor="b" anchorCtr="0">
            <a:noAutofit/>
          </a:bodyPr>
          <a:lstStyle>
            <a:lvl1pPr lvl="0" algn="r" rtl="0">
              <a:spcBef>
                <a:spcPts val="0"/>
              </a:spcBef>
              <a:spcAft>
                <a:spcPts val="0"/>
              </a:spcAft>
              <a:buNone/>
              <a:defRPr sz="8000">
                <a:solidFill>
                  <a:schemeClr val="lt1"/>
                </a:solidFill>
                <a:latin typeface="Oswald Regular"/>
                <a:ea typeface="Oswald Regular"/>
                <a:cs typeface="Oswald Regular"/>
                <a:sym typeface="Oswald Regular"/>
              </a:defRPr>
            </a:lvl1pPr>
            <a:lvl2pPr lvl="1" algn="r" rtl="0">
              <a:spcBef>
                <a:spcPts val="0"/>
              </a:spcBef>
              <a:spcAft>
                <a:spcPts val="0"/>
              </a:spcAft>
              <a:buNone/>
              <a:defRPr sz="8000">
                <a:solidFill>
                  <a:schemeClr val="lt1"/>
                </a:solidFill>
                <a:latin typeface="Oswald Regular"/>
                <a:ea typeface="Oswald Regular"/>
                <a:cs typeface="Oswald Regular"/>
                <a:sym typeface="Oswald Regular"/>
              </a:defRPr>
            </a:lvl2pPr>
            <a:lvl3pPr lvl="2" algn="r" rtl="0">
              <a:spcBef>
                <a:spcPts val="0"/>
              </a:spcBef>
              <a:spcAft>
                <a:spcPts val="0"/>
              </a:spcAft>
              <a:buNone/>
              <a:defRPr sz="8000">
                <a:solidFill>
                  <a:schemeClr val="lt1"/>
                </a:solidFill>
                <a:latin typeface="Oswald Regular"/>
                <a:ea typeface="Oswald Regular"/>
                <a:cs typeface="Oswald Regular"/>
                <a:sym typeface="Oswald Regular"/>
              </a:defRPr>
            </a:lvl3pPr>
            <a:lvl4pPr lvl="3" algn="r" rtl="0">
              <a:spcBef>
                <a:spcPts val="0"/>
              </a:spcBef>
              <a:spcAft>
                <a:spcPts val="0"/>
              </a:spcAft>
              <a:buNone/>
              <a:defRPr sz="8000">
                <a:solidFill>
                  <a:schemeClr val="lt1"/>
                </a:solidFill>
                <a:latin typeface="Oswald Regular"/>
                <a:ea typeface="Oswald Regular"/>
                <a:cs typeface="Oswald Regular"/>
                <a:sym typeface="Oswald Regular"/>
              </a:defRPr>
            </a:lvl4pPr>
            <a:lvl5pPr lvl="4" algn="r" rtl="0">
              <a:spcBef>
                <a:spcPts val="0"/>
              </a:spcBef>
              <a:spcAft>
                <a:spcPts val="0"/>
              </a:spcAft>
              <a:buNone/>
              <a:defRPr sz="8000">
                <a:solidFill>
                  <a:schemeClr val="lt1"/>
                </a:solidFill>
                <a:latin typeface="Oswald Regular"/>
                <a:ea typeface="Oswald Regular"/>
                <a:cs typeface="Oswald Regular"/>
                <a:sym typeface="Oswald Regular"/>
              </a:defRPr>
            </a:lvl5pPr>
            <a:lvl6pPr lvl="5" algn="r" rtl="0">
              <a:spcBef>
                <a:spcPts val="0"/>
              </a:spcBef>
              <a:spcAft>
                <a:spcPts val="0"/>
              </a:spcAft>
              <a:buNone/>
              <a:defRPr sz="8000">
                <a:solidFill>
                  <a:schemeClr val="lt1"/>
                </a:solidFill>
                <a:latin typeface="Oswald Regular"/>
                <a:ea typeface="Oswald Regular"/>
                <a:cs typeface="Oswald Regular"/>
                <a:sym typeface="Oswald Regular"/>
              </a:defRPr>
            </a:lvl6pPr>
            <a:lvl7pPr lvl="6" algn="r" rtl="0">
              <a:spcBef>
                <a:spcPts val="0"/>
              </a:spcBef>
              <a:spcAft>
                <a:spcPts val="0"/>
              </a:spcAft>
              <a:buNone/>
              <a:defRPr sz="8000">
                <a:solidFill>
                  <a:schemeClr val="lt1"/>
                </a:solidFill>
                <a:latin typeface="Oswald Regular"/>
                <a:ea typeface="Oswald Regular"/>
                <a:cs typeface="Oswald Regular"/>
                <a:sym typeface="Oswald Regular"/>
              </a:defRPr>
            </a:lvl7pPr>
            <a:lvl8pPr lvl="7" algn="r" rtl="0">
              <a:spcBef>
                <a:spcPts val="0"/>
              </a:spcBef>
              <a:spcAft>
                <a:spcPts val="0"/>
              </a:spcAft>
              <a:buNone/>
              <a:defRPr sz="8000">
                <a:solidFill>
                  <a:schemeClr val="lt1"/>
                </a:solidFill>
                <a:latin typeface="Oswald Regular"/>
                <a:ea typeface="Oswald Regular"/>
                <a:cs typeface="Oswald Regular"/>
                <a:sym typeface="Oswald Regular"/>
              </a:defRPr>
            </a:lvl8pPr>
            <a:lvl9pPr lvl="8" algn="r" rtl="0">
              <a:spcBef>
                <a:spcPts val="0"/>
              </a:spcBef>
              <a:spcAft>
                <a:spcPts val="0"/>
              </a:spcAft>
              <a:buNone/>
              <a:defRPr sz="80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eam Intro">
  <p:cSld name="TITLE_1_1_1_1_1">
    <p:spTree>
      <p:nvGrpSpPr>
        <p:cNvPr id="1" name="Shape 1474"/>
        <p:cNvGrpSpPr/>
        <p:nvPr/>
      </p:nvGrpSpPr>
      <p:grpSpPr>
        <a:xfrm>
          <a:off x="0" y="0"/>
          <a:ext cx="0" cy="0"/>
          <a:chOff x="0" y="0"/>
          <a:chExt cx="0" cy="0"/>
        </a:xfrm>
      </p:grpSpPr>
      <p:pic>
        <p:nvPicPr>
          <p:cNvPr id="1475" name="Google Shape;1475;p211"/>
          <p:cNvPicPr preferRelativeResize="0"/>
          <p:nvPr/>
        </p:nvPicPr>
        <p:blipFill rotWithShape="1">
          <a:blip r:embed="rId2">
            <a:alphaModFix amt="19000"/>
          </a:blip>
          <a:srcRect l="58679" r="30452"/>
          <a:stretch/>
        </p:blipFill>
        <p:spPr>
          <a:xfrm>
            <a:off x="0" y="0"/>
            <a:ext cx="782400" cy="4805400"/>
          </a:xfrm>
          <a:prstGeom prst="rect">
            <a:avLst/>
          </a:prstGeom>
          <a:noFill/>
          <a:ln>
            <a:noFill/>
          </a:ln>
        </p:spPr>
      </p:pic>
      <p:sp>
        <p:nvSpPr>
          <p:cNvPr id="1476" name="Google Shape;1476;p211"/>
          <p:cNvSpPr txBox="1">
            <a:spLocks noGrp="1"/>
          </p:cNvSpPr>
          <p:nvPr>
            <p:ph type="title"/>
          </p:nvPr>
        </p:nvSpPr>
        <p:spPr>
          <a:xfrm>
            <a:off x="393200" y="352425"/>
            <a:ext cx="43599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ig Idea: Style 1  (dark)">
  <p:cSld name="TITLE_1_1_1_1_1_1">
    <p:bg>
      <p:bgPr>
        <a:solidFill>
          <a:schemeClr val="lt1"/>
        </a:solidFill>
        <a:effectLst/>
      </p:bgPr>
    </p:bg>
    <p:spTree>
      <p:nvGrpSpPr>
        <p:cNvPr id="1" name="Shape 1477"/>
        <p:cNvGrpSpPr/>
        <p:nvPr/>
      </p:nvGrpSpPr>
      <p:grpSpPr>
        <a:xfrm>
          <a:off x="0" y="0"/>
          <a:ext cx="0" cy="0"/>
          <a:chOff x="0" y="0"/>
          <a:chExt cx="0" cy="0"/>
        </a:xfrm>
      </p:grpSpPr>
      <p:pic>
        <p:nvPicPr>
          <p:cNvPr id="1478" name="Google Shape;1478;p212"/>
          <p:cNvPicPr preferRelativeResize="0"/>
          <p:nvPr/>
        </p:nvPicPr>
        <p:blipFill rotWithShape="1">
          <a:blip r:embed="rId2">
            <a:alphaModFix amt="17000"/>
          </a:blip>
          <a:srcRect t="10636" b="10636"/>
          <a:stretch/>
        </p:blipFill>
        <p:spPr>
          <a:xfrm>
            <a:off x="0" y="0"/>
            <a:ext cx="9144000" cy="4805400"/>
          </a:xfrm>
          <a:prstGeom prst="rect">
            <a:avLst/>
          </a:prstGeom>
          <a:noFill/>
          <a:ln>
            <a:noFill/>
          </a:ln>
        </p:spPr>
      </p:pic>
      <p:sp>
        <p:nvSpPr>
          <p:cNvPr id="1479" name="Google Shape;1479;p212"/>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lvl1pPr lvl="0" algn="ctr" rtl="0">
              <a:spcBef>
                <a:spcPts val="0"/>
              </a:spcBef>
              <a:spcAft>
                <a:spcPts val="0"/>
              </a:spcAft>
              <a:buNone/>
              <a:defRPr sz="8000" i="1">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480" name="Google Shape;1480;p212"/>
          <p:cNvSpPr/>
          <p:nvPr/>
        </p:nvSpPr>
        <p:spPr>
          <a:xfrm>
            <a:off x="4235550" y="1079850"/>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12"/>
          <p:cNvSpPr/>
          <p:nvPr/>
        </p:nvSpPr>
        <p:spPr>
          <a:xfrm>
            <a:off x="4235550" y="3634050"/>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Idea w/ Bullets">
  <p:cSld name="TITLE_1_1_1_1_1_1_1_1_1_1">
    <p:bg>
      <p:bgPr>
        <a:solidFill>
          <a:schemeClr val="lt1"/>
        </a:solidFill>
        <a:effectLst/>
      </p:bgPr>
    </p:bg>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a:alphaModFix amt="11000"/>
          </a:blip>
          <a:srcRect l="18245" r="18245"/>
          <a:stretch/>
        </p:blipFill>
        <p:spPr>
          <a:xfrm>
            <a:off x="0" y="0"/>
            <a:ext cx="4572000" cy="4805400"/>
          </a:xfrm>
          <a:prstGeom prst="rect">
            <a:avLst/>
          </a:prstGeom>
          <a:noFill/>
          <a:ln>
            <a:noFill/>
          </a:ln>
        </p:spPr>
      </p:pic>
      <p:sp>
        <p:nvSpPr>
          <p:cNvPr id="72" name="Google Shape;72;p12"/>
          <p:cNvSpPr txBox="1">
            <a:spLocks noGrp="1"/>
          </p:cNvSpPr>
          <p:nvPr>
            <p:ph type="title"/>
          </p:nvPr>
        </p:nvSpPr>
        <p:spPr>
          <a:xfrm>
            <a:off x="393192" y="413100"/>
            <a:ext cx="8274600" cy="2162400"/>
          </a:xfrm>
          <a:prstGeom prst="rect">
            <a:avLst/>
          </a:prstGeom>
        </p:spPr>
        <p:txBody>
          <a:bodyPr spcFirstLastPara="1" wrap="square" lIns="0" tIns="0" rIns="0" bIns="0" anchor="b" anchorCtr="0">
            <a:noAutofit/>
          </a:bodyPr>
          <a:lstStyle>
            <a:lvl1pPr lvl="0" rtl="0">
              <a:spcBef>
                <a:spcPts val="0"/>
              </a:spcBef>
              <a:spcAft>
                <a:spcPts val="0"/>
              </a:spcAft>
              <a:buNone/>
              <a:defRPr sz="80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73" name="Google Shape;73;p12"/>
          <p:cNvSpPr/>
          <p:nvPr/>
        </p:nvSpPr>
        <p:spPr>
          <a:xfrm>
            <a:off x="393192" y="2575500"/>
            <a:ext cx="672900" cy="9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txBox="1">
            <a:spLocks noGrp="1"/>
          </p:cNvSpPr>
          <p:nvPr>
            <p:ph type="subTitle" idx="1"/>
          </p:nvPr>
        </p:nvSpPr>
        <p:spPr>
          <a:xfrm>
            <a:off x="393200" y="2755725"/>
            <a:ext cx="3145500" cy="7461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a:solidFill>
                  <a:srgbClr val="FFFFFF"/>
                </a:solidFill>
                <a:latin typeface="Source Sans Pro Light"/>
                <a:ea typeface="Source Sans Pro Light"/>
                <a:cs typeface="Source Sans Pro Light"/>
                <a:sym typeface="Source Sans Pro Light"/>
              </a:defRPr>
            </a:lvl9pPr>
          </a:lstStyle>
          <a:p>
            <a:endParaRPr/>
          </a:p>
        </p:txBody>
      </p:sp>
      <p:sp>
        <p:nvSpPr>
          <p:cNvPr id="75" name="Google Shape;75;p12"/>
          <p:cNvSpPr txBox="1">
            <a:spLocks noGrp="1"/>
          </p:cNvSpPr>
          <p:nvPr>
            <p:ph type="body" idx="2"/>
          </p:nvPr>
        </p:nvSpPr>
        <p:spPr>
          <a:xfrm>
            <a:off x="4850825" y="2836325"/>
            <a:ext cx="3816900" cy="19689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ig Idea: Style 1  (light)">
  <p:cSld name="TITLE_1_1_1_1_1_1_1">
    <p:bg>
      <p:bgPr>
        <a:solidFill>
          <a:srgbClr val="FFFFFF"/>
        </a:solidFill>
        <a:effectLst/>
      </p:bgPr>
    </p:bg>
    <p:spTree>
      <p:nvGrpSpPr>
        <p:cNvPr id="1" name="Shape 1482"/>
        <p:cNvGrpSpPr/>
        <p:nvPr/>
      </p:nvGrpSpPr>
      <p:grpSpPr>
        <a:xfrm>
          <a:off x="0" y="0"/>
          <a:ext cx="0" cy="0"/>
          <a:chOff x="0" y="0"/>
          <a:chExt cx="0" cy="0"/>
        </a:xfrm>
      </p:grpSpPr>
      <p:pic>
        <p:nvPicPr>
          <p:cNvPr id="1483" name="Google Shape;1483;p213"/>
          <p:cNvPicPr preferRelativeResize="0"/>
          <p:nvPr/>
        </p:nvPicPr>
        <p:blipFill rotWithShape="1">
          <a:blip r:embed="rId2">
            <a:alphaModFix amt="19000"/>
          </a:blip>
          <a:srcRect t="22980" b="14841"/>
          <a:stretch/>
        </p:blipFill>
        <p:spPr>
          <a:xfrm>
            <a:off x="0" y="0"/>
            <a:ext cx="9144000" cy="4805400"/>
          </a:xfrm>
          <a:prstGeom prst="rect">
            <a:avLst/>
          </a:prstGeom>
          <a:noFill/>
          <a:ln>
            <a:noFill/>
          </a:ln>
        </p:spPr>
      </p:pic>
      <p:sp>
        <p:nvSpPr>
          <p:cNvPr id="1484" name="Google Shape;1484;p213"/>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lvl1pPr lvl="0" algn="ctr" rtl="0">
              <a:spcBef>
                <a:spcPts val="0"/>
              </a:spcBef>
              <a:spcAft>
                <a:spcPts val="0"/>
              </a:spcAft>
              <a:buNone/>
              <a:defRPr sz="8000" i="1">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485" name="Google Shape;1485;p213"/>
          <p:cNvSpPr/>
          <p:nvPr/>
        </p:nvSpPr>
        <p:spPr>
          <a:xfrm>
            <a:off x="4235550" y="1079850"/>
            <a:ext cx="6729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13"/>
          <p:cNvSpPr/>
          <p:nvPr/>
        </p:nvSpPr>
        <p:spPr>
          <a:xfrm>
            <a:off x="4235550" y="3634050"/>
            <a:ext cx="6729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ig Idea: Style 2  (left)">
  <p:cSld name="TITLE_1_1_1_1_1_1_1_1">
    <p:bg>
      <p:bgPr>
        <a:solidFill>
          <a:srgbClr val="FFFFFF"/>
        </a:solidFill>
        <a:effectLst/>
      </p:bgPr>
    </p:bg>
    <p:spTree>
      <p:nvGrpSpPr>
        <p:cNvPr id="1" name="Shape 1487"/>
        <p:cNvGrpSpPr/>
        <p:nvPr/>
      </p:nvGrpSpPr>
      <p:grpSpPr>
        <a:xfrm>
          <a:off x="0" y="0"/>
          <a:ext cx="0" cy="0"/>
          <a:chOff x="0" y="0"/>
          <a:chExt cx="0" cy="0"/>
        </a:xfrm>
      </p:grpSpPr>
      <p:sp>
        <p:nvSpPr>
          <p:cNvPr id="1488" name="Google Shape;1488;p214"/>
          <p:cNvSpPr/>
          <p:nvPr/>
        </p:nvSpPr>
        <p:spPr>
          <a:xfrm>
            <a:off x="781350" y="676775"/>
            <a:ext cx="7581300" cy="380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14"/>
          <p:cNvSpPr txBox="1">
            <a:spLocks noGrp="1"/>
          </p:cNvSpPr>
          <p:nvPr>
            <p:ph type="title"/>
          </p:nvPr>
        </p:nvSpPr>
        <p:spPr>
          <a:xfrm>
            <a:off x="1151800" y="1121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ig Idea: Style 2  (right)">
  <p:cSld name="TITLE_1_1_1_1_1_1_1_1_1">
    <p:bg>
      <p:bgPr>
        <a:solidFill>
          <a:srgbClr val="FFFFFF"/>
        </a:solidFill>
        <a:effectLst/>
      </p:bgPr>
    </p:bg>
    <p:spTree>
      <p:nvGrpSpPr>
        <p:cNvPr id="1" name="Shape 1490"/>
        <p:cNvGrpSpPr/>
        <p:nvPr/>
      </p:nvGrpSpPr>
      <p:grpSpPr>
        <a:xfrm>
          <a:off x="0" y="0"/>
          <a:ext cx="0" cy="0"/>
          <a:chOff x="0" y="0"/>
          <a:chExt cx="0" cy="0"/>
        </a:xfrm>
      </p:grpSpPr>
      <p:sp>
        <p:nvSpPr>
          <p:cNvPr id="1491" name="Google Shape;1491;p215"/>
          <p:cNvSpPr/>
          <p:nvPr/>
        </p:nvSpPr>
        <p:spPr>
          <a:xfrm>
            <a:off x="781350" y="676775"/>
            <a:ext cx="7581300" cy="3803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15"/>
          <p:cNvSpPr txBox="1">
            <a:spLocks noGrp="1"/>
          </p:cNvSpPr>
          <p:nvPr>
            <p:ph type="title"/>
          </p:nvPr>
        </p:nvSpPr>
        <p:spPr>
          <a:xfrm>
            <a:off x="5660300" y="1121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ig Idea w/ Bullets">
  <p:cSld name="TITLE_1_1_1_1_1_1_1_1_1_1">
    <p:bg>
      <p:bgPr>
        <a:solidFill>
          <a:schemeClr val="lt1"/>
        </a:solidFill>
        <a:effectLst/>
      </p:bgPr>
    </p:bg>
    <p:spTree>
      <p:nvGrpSpPr>
        <p:cNvPr id="1" name="Shape 1493"/>
        <p:cNvGrpSpPr/>
        <p:nvPr/>
      </p:nvGrpSpPr>
      <p:grpSpPr>
        <a:xfrm>
          <a:off x="0" y="0"/>
          <a:ext cx="0" cy="0"/>
          <a:chOff x="0" y="0"/>
          <a:chExt cx="0" cy="0"/>
        </a:xfrm>
      </p:grpSpPr>
      <p:pic>
        <p:nvPicPr>
          <p:cNvPr id="1494" name="Google Shape;1494;p216"/>
          <p:cNvPicPr preferRelativeResize="0"/>
          <p:nvPr/>
        </p:nvPicPr>
        <p:blipFill rotWithShape="1">
          <a:blip r:embed="rId2">
            <a:alphaModFix amt="11000"/>
          </a:blip>
          <a:srcRect l="18245" r="18245"/>
          <a:stretch/>
        </p:blipFill>
        <p:spPr>
          <a:xfrm>
            <a:off x="0" y="0"/>
            <a:ext cx="4572000" cy="4805400"/>
          </a:xfrm>
          <a:prstGeom prst="rect">
            <a:avLst/>
          </a:prstGeom>
          <a:noFill/>
          <a:ln>
            <a:noFill/>
          </a:ln>
        </p:spPr>
      </p:pic>
      <p:sp>
        <p:nvSpPr>
          <p:cNvPr id="1495" name="Google Shape;1495;p216"/>
          <p:cNvSpPr txBox="1">
            <a:spLocks noGrp="1"/>
          </p:cNvSpPr>
          <p:nvPr>
            <p:ph type="title"/>
          </p:nvPr>
        </p:nvSpPr>
        <p:spPr>
          <a:xfrm>
            <a:off x="393192" y="413100"/>
            <a:ext cx="8274600" cy="2162400"/>
          </a:xfrm>
          <a:prstGeom prst="rect">
            <a:avLst/>
          </a:prstGeom>
        </p:spPr>
        <p:txBody>
          <a:bodyPr spcFirstLastPara="1" wrap="square" lIns="0" tIns="0" rIns="0" bIns="0" anchor="b" anchorCtr="0">
            <a:noAutofit/>
          </a:bodyPr>
          <a:lstStyle>
            <a:lvl1pPr lvl="0" rtl="0">
              <a:spcBef>
                <a:spcPts val="0"/>
              </a:spcBef>
              <a:spcAft>
                <a:spcPts val="0"/>
              </a:spcAft>
              <a:buNone/>
              <a:defRPr sz="80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496" name="Google Shape;1496;p216"/>
          <p:cNvSpPr/>
          <p:nvPr/>
        </p:nvSpPr>
        <p:spPr>
          <a:xfrm>
            <a:off x="393192" y="2575500"/>
            <a:ext cx="672900" cy="9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16"/>
          <p:cNvSpPr txBox="1">
            <a:spLocks noGrp="1"/>
          </p:cNvSpPr>
          <p:nvPr>
            <p:ph type="subTitle" idx="1"/>
          </p:nvPr>
        </p:nvSpPr>
        <p:spPr>
          <a:xfrm>
            <a:off x="393200" y="2755725"/>
            <a:ext cx="3145500" cy="7461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a:solidFill>
                  <a:srgbClr val="FFFFFF"/>
                </a:solidFill>
                <a:latin typeface="Source Sans Pro Light"/>
                <a:ea typeface="Source Sans Pro Light"/>
                <a:cs typeface="Source Sans Pro Light"/>
                <a:sym typeface="Source Sans Pro Light"/>
              </a:defRPr>
            </a:lvl9pPr>
          </a:lstStyle>
          <a:p>
            <a:endParaRPr/>
          </a:p>
        </p:txBody>
      </p:sp>
      <p:sp>
        <p:nvSpPr>
          <p:cNvPr id="1498" name="Google Shape;1498;p216"/>
          <p:cNvSpPr txBox="1">
            <a:spLocks noGrp="1"/>
          </p:cNvSpPr>
          <p:nvPr>
            <p:ph type="body" idx="2"/>
          </p:nvPr>
        </p:nvSpPr>
        <p:spPr>
          <a:xfrm>
            <a:off x="4850825" y="2836325"/>
            <a:ext cx="3816900" cy="19689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imple Idea">
  <p:cSld name="TITLE_1_1_1_1_1_1_1_1_1_1_1">
    <p:bg>
      <p:bgPr>
        <a:solidFill>
          <a:srgbClr val="FFFFFF"/>
        </a:solidFill>
        <a:effectLst/>
      </p:bgPr>
    </p:bg>
    <p:spTree>
      <p:nvGrpSpPr>
        <p:cNvPr id="1" name="Shape 1499"/>
        <p:cNvGrpSpPr/>
        <p:nvPr/>
      </p:nvGrpSpPr>
      <p:grpSpPr>
        <a:xfrm>
          <a:off x="0" y="0"/>
          <a:ext cx="0" cy="0"/>
          <a:chOff x="0" y="0"/>
          <a:chExt cx="0" cy="0"/>
        </a:xfrm>
      </p:grpSpPr>
      <p:grpSp>
        <p:nvGrpSpPr>
          <p:cNvPr id="1500" name="Google Shape;1500;p217"/>
          <p:cNvGrpSpPr/>
          <p:nvPr/>
        </p:nvGrpSpPr>
        <p:grpSpPr>
          <a:xfrm>
            <a:off x="4192917" y="1508714"/>
            <a:ext cx="575940" cy="576108"/>
            <a:chOff x="4192917" y="1244114"/>
            <a:chExt cx="575940" cy="576108"/>
          </a:xfrm>
        </p:grpSpPr>
        <p:sp>
          <p:nvSpPr>
            <p:cNvPr id="1501" name="Google Shape;1501;p217"/>
            <p:cNvSpPr/>
            <p:nvPr/>
          </p:nvSpPr>
          <p:spPr>
            <a:xfrm>
              <a:off x="4276556" y="1327621"/>
              <a:ext cx="492300" cy="492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17"/>
            <p:cNvSpPr/>
            <p:nvPr/>
          </p:nvSpPr>
          <p:spPr>
            <a:xfrm>
              <a:off x="4192917" y="1244114"/>
              <a:ext cx="492300" cy="49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3" name="Google Shape;1503;p217"/>
            <p:cNvPicPr preferRelativeResize="0"/>
            <p:nvPr/>
          </p:nvPicPr>
          <p:blipFill rotWithShape="1">
            <a:blip r:embed="rId2">
              <a:alphaModFix/>
            </a:blip>
            <a:srcRect t="485" r="69936" b="485"/>
            <a:stretch/>
          </p:blipFill>
          <p:spPr>
            <a:xfrm>
              <a:off x="4304550" y="1352827"/>
              <a:ext cx="269149" cy="275175"/>
            </a:xfrm>
            <a:prstGeom prst="rect">
              <a:avLst/>
            </a:prstGeom>
            <a:noFill/>
            <a:ln>
              <a:noFill/>
            </a:ln>
          </p:spPr>
        </p:pic>
      </p:grpSp>
      <p:sp>
        <p:nvSpPr>
          <p:cNvPr id="1504" name="Google Shape;1504;p217"/>
          <p:cNvSpPr txBox="1">
            <a:spLocks noGrp="1"/>
          </p:cNvSpPr>
          <p:nvPr>
            <p:ph type="title"/>
          </p:nvPr>
        </p:nvSpPr>
        <p:spPr>
          <a:xfrm>
            <a:off x="2301000" y="2426725"/>
            <a:ext cx="4359900" cy="1086900"/>
          </a:xfrm>
          <a:prstGeom prst="rect">
            <a:avLst/>
          </a:prstGeom>
        </p:spPr>
        <p:txBody>
          <a:bodyPr spcFirstLastPara="1" wrap="square" lIns="0" tIns="0" rIns="0" bIns="0" anchor="t" anchorCtr="0">
            <a:noAutofit/>
          </a:bodyPr>
          <a:lstStyle>
            <a:lvl1pPr lvl="0" algn="ctr" rtl="0">
              <a:spcBef>
                <a:spcPts val="0"/>
              </a:spcBef>
              <a:spcAft>
                <a:spcPts val="0"/>
              </a:spcAft>
              <a:buNone/>
              <a:defRPr sz="1800">
                <a:solidFill>
                  <a:schemeClr val="lt1"/>
                </a:solidFill>
                <a:latin typeface="Oswald Regular"/>
                <a:ea typeface="Oswald Regular"/>
                <a:cs typeface="Oswald Regular"/>
                <a:sym typeface="Oswald Regular"/>
              </a:defRPr>
            </a:lvl1pPr>
            <a:lvl2pPr lvl="1" algn="ctr" rtl="0">
              <a:spcBef>
                <a:spcPts val="0"/>
              </a:spcBef>
              <a:spcAft>
                <a:spcPts val="0"/>
              </a:spcAft>
              <a:buNone/>
              <a:defRPr sz="1800">
                <a:solidFill>
                  <a:schemeClr val="lt1"/>
                </a:solidFill>
                <a:latin typeface="Oswald Regular"/>
                <a:ea typeface="Oswald Regular"/>
                <a:cs typeface="Oswald Regular"/>
                <a:sym typeface="Oswald Regular"/>
              </a:defRPr>
            </a:lvl2pPr>
            <a:lvl3pPr lvl="2" algn="ctr" rtl="0">
              <a:spcBef>
                <a:spcPts val="0"/>
              </a:spcBef>
              <a:spcAft>
                <a:spcPts val="0"/>
              </a:spcAft>
              <a:buNone/>
              <a:defRPr sz="1800">
                <a:solidFill>
                  <a:schemeClr val="lt1"/>
                </a:solidFill>
                <a:latin typeface="Oswald Regular"/>
                <a:ea typeface="Oswald Regular"/>
                <a:cs typeface="Oswald Regular"/>
                <a:sym typeface="Oswald Regular"/>
              </a:defRPr>
            </a:lvl3pPr>
            <a:lvl4pPr lvl="3" algn="ctr" rtl="0">
              <a:spcBef>
                <a:spcPts val="0"/>
              </a:spcBef>
              <a:spcAft>
                <a:spcPts val="0"/>
              </a:spcAft>
              <a:buNone/>
              <a:defRPr sz="1800">
                <a:solidFill>
                  <a:schemeClr val="lt1"/>
                </a:solidFill>
                <a:latin typeface="Oswald Regular"/>
                <a:ea typeface="Oswald Regular"/>
                <a:cs typeface="Oswald Regular"/>
                <a:sym typeface="Oswald Regular"/>
              </a:defRPr>
            </a:lvl4pPr>
            <a:lvl5pPr lvl="4" algn="ctr" rtl="0">
              <a:spcBef>
                <a:spcPts val="0"/>
              </a:spcBef>
              <a:spcAft>
                <a:spcPts val="0"/>
              </a:spcAft>
              <a:buNone/>
              <a:defRPr sz="1800">
                <a:solidFill>
                  <a:schemeClr val="lt1"/>
                </a:solidFill>
                <a:latin typeface="Oswald Regular"/>
                <a:ea typeface="Oswald Regular"/>
                <a:cs typeface="Oswald Regular"/>
                <a:sym typeface="Oswald Regular"/>
              </a:defRPr>
            </a:lvl5pPr>
            <a:lvl6pPr lvl="5" algn="ctr" rtl="0">
              <a:spcBef>
                <a:spcPts val="0"/>
              </a:spcBef>
              <a:spcAft>
                <a:spcPts val="0"/>
              </a:spcAft>
              <a:buNone/>
              <a:defRPr sz="1800">
                <a:solidFill>
                  <a:schemeClr val="lt1"/>
                </a:solidFill>
                <a:latin typeface="Oswald Regular"/>
                <a:ea typeface="Oswald Regular"/>
                <a:cs typeface="Oswald Regular"/>
                <a:sym typeface="Oswald Regular"/>
              </a:defRPr>
            </a:lvl6pPr>
            <a:lvl7pPr lvl="6" algn="ctr" rtl="0">
              <a:spcBef>
                <a:spcPts val="0"/>
              </a:spcBef>
              <a:spcAft>
                <a:spcPts val="0"/>
              </a:spcAft>
              <a:buNone/>
              <a:defRPr sz="1800">
                <a:solidFill>
                  <a:schemeClr val="lt1"/>
                </a:solidFill>
                <a:latin typeface="Oswald Regular"/>
                <a:ea typeface="Oswald Regular"/>
                <a:cs typeface="Oswald Regular"/>
                <a:sym typeface="Oswald Regular"/>
              </a:defRPr>
            </a:lvl7pPr>
            <a:lvl8pPr lvl="7" algn="ctr" rtl="0">
              <a:spcBef>
                <a:spcPts val="0"/>
              </a:spcBef>
              <a:spcAft>
                <a:spcPts val="0"/>
              </a:spcAft>
              <a:buNone/>
              <a:defRPr sz="1800">
                <a:solidFill>
                  <a:schemeClr val="lt1"/>
                </a:solidFill>
                <a:latin typeface="Oswald Regular"/>
                <a:ea typeface="Oswald Regular"/>
                <a:cs typeface="Oswald Regular"/>
                <a:sym typeface="Oswald Regular"/>
              </a:defRPr>
            </a:lvl8pPr>
            <a:lvl9pPr lvl="8" algn="ctr"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05" name="Google Shape;1505;p217"/>
          <p:cNvSpPr/>
          <p:nvPr/>
        </p:nvSpPr>
        <p:spPr>
          <a:xfrm>
            <a:off x="3068400" y="4805100"/>
            <a:ext cx="6075600" cy="3384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ullets: Style 1">
  <p:cSld name="TITLE_1_1_1_1_1_1_1_1_1_1_1_1">
    <p:bg>
      <p:bgPr>
        <a:solidFill>
          <a:schemeClr val="lt1"/>
        </a:solidFill>
        <a:effectLst/>
      </p:bgPr>
    </p:bg>
    <p:spTree>
      <p:nvGrpSpPr>
        <p:cNvPr id="1" name="Shape 1506"/>
        <p:cNvGrpSpPr/>
        <p:nvPr/>
      </p:nvGrpSpPr>
      <p:grpSpPr>
        <a:xfrm>
          <a:off x="0" y="0"/>
          <a:ext cx="0" cy="0"/>
          <a:chOff x="0" y="0"/>
          <a:chExt cx="0" cy="0"/>
        </a:xfrm>
      </p:grpSpPr>
      <p:sp>
        <p:nvSpPr>
          <p:cNvPr id="1507" name="Google Shape;1507;p218"/>
          <p:cNvSpPr/>
          <p:nvPr/>
        </p:nvSpPr>
        <p:spPr>
          <a:xfrm>
            <a:off x="933750" y="822300"/>
            <a:ext cx="7581300" cy="3803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18"/>
          <p:cNvSpPr/>
          <p:nvPr/>
        </p:nvSpPr>
        <p:spPr>
          <a:xfrm>
            <a:off x="781350" y="676775"/>
            <a:ext cx="75813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18"/>
          <p:cNvSpPr txBox="1">
            <a:spLocks noGrp="1"/>
          </p:cNvSpPr>
          <p:nvPr>
            <p:ph type="title"/>
          </p:nvPr>
        </p:nvSpPr>
        <p:spPr>
          <a:xfrm>
            <a:off x="1151800" y="1045650"/>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510" name="Google Shape;1510;p218"/>
          <p:cNvSpPr txBox="1">
            <a:spLocks noGrp="1"/>
          </p:cNvSpPr>
          <p:nvPr>
            <p:ph type="body" idx="1"/>
          </p:nvPr>
        </p:nvSpPr>
        <p:spPr>
          <a:xfrm>
            <a:off x="4572000" y="886100"/>
            <a:ext cx="3598200" cy="3336600"/>
          </a:xfrm>
          <a:prstGeom prst="rect">
            <a:avLst/>
          </a:prstGeom>
        </p:spPr>
        <p:txBody>
          <a:bodyPr spcFirstLastPara="1" wrap="square" lIns="0" tIns="0" rIns="0" bIns="0" anchor="ctr" anchorCtr="0">
            <a:noAutofit/>
          </a:bodyPr>
          <a:lstStyle>
            <a:lvl1pPr marL="457200" lvl="0" indent="-342900" rtl="0">
              <a:lnSpc>
                <a:spcPct val="115000"/>
              </a:lnSpc>
              <a:spcBef>
                <a:spcPts val="0"/>
              </a:spcBef>
              <a:spcAft>
                <a:spcPts val="0"/>
              </a:spcAft>
              <a:buClr>
                <a:schemeClr val="dk1"/>
              </a:buClr>
              <a:buSzPts val="1800"/>
              <a:buAutoNum type="arabicPeriod"/>
              <a:defRPr sz="1800">
                <a:solidFill>
                  <a:schemeClr val="lt1"/>
                </a:solidFill>
                <a:latin typeface="Source Sans Pro Light"/>
                <a:ea typeface="Source Sans Pro Light"/>
                <a:cs typeface="Source Sans Pro Light"/>
                <a:sym typeface="Source Sans Pro Light"/>
              </a:defRPr>
            </a:lvl1pPr>
            <a:lvl2pPr marL="914400" lvl="1" indent="-342900" rtl="0">
              <a:lnSpc>
                <a:spcPct val="115000"/>
              </a:lnSpc>
              <a:spcBef>
                <a:spcPts val="1000"/>
              </a:spcBef>
              <a:spcAft>
                <a:spcPts val="0"/>
              </a:spcAft>
              <a:buClr>
                <a:schemeClr val="dk2"/>
              </a:buClr>
              <a:buSzPts val="1800"/>
              <a:buAutoNum type="alphaLcPeriod"/>
              <a:defRPr sz="1800">
                <a:solidFill>
                  <a:schemeClr val="lt1"/>
                </a:solidFill>
                <a:latin typeface="Source Sans Pro Light"/>
                <a:ea typeface="Source Sans Pro Light"/>
                <a:cs typeface="Source Sans Pro Light"/>
                <a:sym typeface="Source Sans Pro Light"/>
              </a:defRPr>
            </a:lvl2pPr>
            <a:lvl3pPr marL="1371600" lvl="2" indent="-342900" rtl="0">
              <a:lnSpc>
                <a:spcPct val="115000"/>
              </a:lnSpc>
              <a:spcBef>
                <a:spcPts val="1000"/>
              </a:spcBef>
              <a:spcAft>
                <a:spcPts val="0"/>
              </a:spcAft>
              <a:buClr>
                <a:schemeClr val="accent2"/>
              </a:buClr>
              <a:buSzPts val="1800"/>
              <a:buAutoNum type="romanLcPeriod"/>
              <a:defRPr sz="1800">
                <a:solidFill>
                  <a:schemeClr val="lt1"/>
                </a:solidFill>
                <a:latin typeface="Source Sans Pro Light"/>
                <a:ea typeface="Source Sans Pro Light"/>
                <a:cs typeface="Source Sans Pro Light"/>
                <a:sym typeface="Source Sans Pro Light"/>
              </a:defRPr>
            </a:lvl3pPr>
            <a:lvl4pPr marL="1828800" lvl="3" indent="-342900" rtl="0">
              <a:lnSpc>
                <a:spcPct val="115000"/>
              </a:lnSpc>
              <a:spcBef>
                <a:spcPts val="1000"/>
              </a:spcBef>
              <a:spcAft>
                <a:spcPts val="0"/>
              </a:spcAft>
              <a:buClr>
                <a:schemeClr val="accent4"/>
              </a:buClr>
              <a:buSzPts val="1800"/>
              <a:buFont typeface="Source Sans Pro Light"/>
              <a:buAutoNum type="arabicPeriod"/>
              <a:defRPr sz="1800">
                <a:solidFill>
                  <a:schemeClr val="lt1"/>
                </a:solidFill>
                <a:latin typeface="Source Sans Pro Light"/>
                <a:ea typeface="Source Sans Pro Light"/>
                <a:cs typeface="Source Sans Pro Light"/>
                <a:sym typeface="Source Sans Pro Light"/>
              </a:defRPr>
            </a:lvl4pPr>
            <a:lvl5pPr marL="2286000" lvl="4" indent="-342900" rtl="0">
              <a:lnSpc>
                <a:spcPct val="115000"/>
              </a:lnSpc>
              <a:spcBef>
                <a:spcPts val="1000"/>
              </a:spcBef>
              <a:spcAft>
                <a:spcPts val="0"/>
              </a:spcAft>
              <a:buClr>
                <a:schemeClr val="dk1"/>
              </a:buClr>
              <a:buSzPts val="1800"/>
              <a:buFont typeface="Source Sans Pro Light"/>
              <a:buAutoNum type="alphaLcPeriod"/>
              <a:defRPr sz="1800">
                <a:solidFill>
                  <a:schemeClr val="lt1"/>
                </a:solidFill>
                <a:latin typeface="Source Sans Pro Light"/>
                <a:ea typeface="Source Sans Pro Light"/>
                <a:cs typeface="Source Sans Pro Light"/>
                <a:sym typeface="Source Sans Pro Light"/>
              </a:defRPr>
            </a:lvl5pPr>
            <a:lvl6pPr marL="2743200" lvl="5" indent="-342900" rtl="0">
              <a:lnSpc>
                <a:spcPct val="115000"/>
              </a:lnSpc>
              <a:spcBef>
                <a:spcPts val="1000"/>
              </a:spcBef>
              <a:spcAft>
                <a:spcPts val="0"/>
              </a:spcAft>
              <a:buClr>
                <a:schemeClr val="dk2"/>
              </a:buClr>
              <a:buSzPts val="1800"/>
              <a:buFont typeface="Source Sans Pro Light"/>
              <a:buAutoNum type="romanLcPeriod"/>
              <a:defRPr sz="1800">
                <a:solidFill>
                  <a:schemeClr val="lt1"/>
                </a:solidFill>
                <a:latin typeface="Source Sans Pro Light"/>
                <a:ea typeface="Source Sans Pro Light"/>
                <a:cs typeface="Source Sans Pro Light"/>
                <a:sym typeface="Source Sans Pro Light"/>
              </a:defRPr>
            </a:lvl6pPr>
            <a:lvl7pPr marL="3200400" lvl="6" indent="-342900" rtl="0">
              <a:lnSpc>
                <a:spcPct val="115000"/>
              </a:lnSpc>
              <a:spcBef>
                <a:spcPts val="1000"/>
              </a:spcBef>
              <a:spcAft>
                <a:spcPts val="0"/>
              </a:spcAft>
              <a:buClr>
                <a:schemeClr val="accent2"/>
              </a:buClr>
              <a:buSzPts val="1800"/>
              <a:buFont typeface="Source Sans Pro Light"/>
              <a:buAutoNum type="arabicPeriod"/>
              <a:defRPr sz="1800">
                <a:solidFill>
                  <a:schemeClr val="lt1"/>
                </a:solidFill>
                <a:latin typeface="Source Sans Pro Light"/>
                <a:ea typeface="Source Sans Pro Light"/>
                <a:cs typeface="Source Sans Pro Light"/>
                <a:sym typeface="Source Sans Pro Light"/>
              </a:defRPr>
            </a:lvl7pPr>
            <a:lvl8pPr marL="3657600" lvl="7" indent="-342900" rtl="0">
              <a:lnSpc>
                <a:spcPct val="115000"/>
              </a:lnSpc>
              <a:spcBef>
                <a:spcPts val="1000"/>
              </a:spcBef>
              <a:spcAft>
                <a:spcPts val="0"/>
              </a:spcAft>
              <a:buSzPts val="1800"/>
              <a:buFont typeface="Source Sans Pro Light"/>
              <a:buAutoNum type="alphaLcPeriod"/>
              <a:defRPr sz="1800">
                <a:solidFill>
                  <a:schemeClr val="lt1"/>
                </a:solidFill>
                <a:latin typeface="Source Sans Pro Light"/>
                <a:ea typeface="Source Sans Pro Light"/>
                <a:cs typeface="Source Sans Pro Light"/>
                <a:sym typeface="Source Sans Pro Light"/>
              </a:defRPr>
            </a:lvl8pPr>
            <a:lvl9pPr marL="4114800" lvl="8" indent="-342900" rtl="0">
              <a:lnSpc>
                <a:spcPct val="115000"/>
              </a:lnSpc>
              <a:spcBef>
                <a:spcPts val="1000"/>
              </a:spcBef>
              <a:spcAft>
                <a:spcPts val="1000"/>
              </a:spcAft>
              <a:buClr>
                <a:schemeClr val="dk2"/>
              </a:buClr>
              <a:buSzPts val="1800"/>
              <a:buFont typeface="Source Sans Pro Light"/>
              <a:buAutoNum type="romanLcPeriod"/>
              <a:defRPr sz="1800">
                <a:solidFill>
                  <a:schemeClr val="lt1"/>
                </a:solidFill>
                <a:latin typeface="Source Sans Pro Light"/>
                <a:ea typeface="Source Sans Pro Light"/>
                <a:cs typeface="Source Sans Pro Light"/>
                <a:sym typeface="Source Sans Pro Light"/>
              </a:defRPr>
            </a:lvl9pPr>
          </a:lstStyle>
          <a:p>
            <a:endParaRPr/>
          </a:p>
        </p:txBody>
      </p:sp>
      <p:sp>
        <p:nvSpPr>
          <p:cNvPr id="1511" name="Google Shape;1511;p218"/>
          <p:cNvSpPr/>
          <p:nvPr/>
        </p:nvSpPr>
        <p:spPr>
          <a:xfrm>
            <a:off x="1151792" y="374267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ullets: Code">
  <p:cSld name="TITLE_1_1_1_1_1_1_1_1_1_1_1_1_2">
    <p:bg>
      <p:bgPr>
        <a:solidFill>
          <a:srgbClr val="FFFFFF"/>
        </a:solidFill>
        <a:effectLst/>
      </p:bgPr>
    </p:bg>
    <p:spTree>
      <p:nvGrpSpPr>
        <p:cNvPr id="1" name="Shape 1512"/>
        <p:cNvGrpSpPr/>
        <p:nvPr/>
      </p:nvGrpSpPr>
      <p:grpSpPr>
        <a:xfrm>
          <a:off x="0" y="0"/>
          <a:ext cx="0" cy="0"/>
          <a:chOff x="0" y="0"/>
          <a:chExt cx="0" cy="0"/>
        </a:xfrm>
      </p:grpSpPr>
      <p:sp>
        <p:nvSpPr>
          <p:cNvPr id="1513" name="Google Shape;1513;p219"/>
          <p:cNvSpPr/>
          <p:nvPr/>
        </p:nvSpPr>
        <p:spPr>
          <a:xfrm>
            <a:off x="933750" y="822300"/>
            <a:ext cx="7581300" cy="380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19"/>
          <p:cNvSpPr/>
          <p:nvPr/>
        </p:nvSpPr>
        <p:spPr>
          <a:xfrm>
            <a:off x="781350" y="676775"/>
            <a:ext cx="7581300" cy="380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19"/>
          <p:cNvSpPr txBox="1">
            <a:spLocks noGrp="1"/>
          </p:cNvSpPr>
          <p:nvPr>
            <p:ph type="title"/>
          </p:nvPr>
        </p:nvSpPr>
        <p:spPr>
          <a:xfrm>
            <a:off x="1151800" y="1058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516" name="Google Shape;1516;p219"/>
          <p:cNvSpPr txBox="1">
            <a:spLocks noGrp="1"/>
          </p:cNvSpPr>
          <p:nvPr>
            <p:ph type="body" idx="1"/>
          </p:nvPr>
        </p:nvSpPr>
        <p:spPr>
          <a:xfrm>
            <a:off x="4572000" y="886100"/>
            <a:ext cx="3598200" cy="3336600"/>
          </a:xfrm>
          <a:prstGeom prst="rect">
            <a:avLst/>
          </a:prstGeom>
        </p:spPr>
        <p:txBody>
          <a:bodyPr spcFirstLastPara="1" wrap="square" lIns="0" tIns="0" rIns="0" bIns="0" anchor="ctr"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accent3"/>
              </a:buClr>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accent3"/>
              </a:buClr>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
        <p:nvSpPr>
          <p:cNvPr id="1517" name="Google Shape;1517;p219"/>
          <p:cNvSpPr/>
          <p:nvPr/>
        </p:nvSpPr>
        <p:spPr>
          <a:xfrm>
            <a:off x="1151792" y="3742675"/>
            <a:ext cx="672900" cy="91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ullets: Style 2 (image)">
  <p:cSld name="TITLE_1_1_1_1_1_1_1_1_1_1_1_1_1">
    <p:bg>
      <p:bgPr>
        <a:solidFill>
          <a:srgbClr val="FFFFFF"/>
        </a:solidFill>
        <a:effectLst/>
      </p:bgPr>
    </p:bg>
    <p:spTree>
      <p:nvGrpSpPr>
        <p:cNvPr id="1" name="Shape 1518"/>
        <p:cNvGrpSpPr/>
        <p:nvPr/>
      </p:nvGrpSpPr>
      <p:grpSpPr>
        <a:xfrm>
          <a:off x="0" y="0"/>
          <a:ext cx="0" cy="0"/>
          <a:chOff x="0" y="0"/>
          <a:chExt cx="0" cy="0"/>
        </a:xfrm>
      </p:grpSpPr>
      <p:pic>
        <p:nvPicPr>
          <p:cNvPr id="1519" name="Google Shape;1519;p220"/>
          <p:cNvPicPr preferRelativeResize="0"/>
          <p:nvPr/>
        </p:nvPicPr>
        <p:blipFill rotWithShape="1">
          <a:blip r:embed="rId2">
            <a:alphaModFix amt="14000"/>
          </a:blip>
          <a:srcRect l="60431" r="15176"/>
          <a:stretch/>
        </p:blipFill>
        <p:spPr>
          <a:xfrm>
            <a:off x="0" y="0"/>
            <a:ext cx="782400" cy="4805400"/>
          </a:xfrm>
          <a:prstGeom prst="rect">
            <a:avLst/>
          </a:prstGeom>
          <a:noFill/>
          <a:ln>
            <a:noFill/>
          </a:ln>
        </p:spPr>
      </p:pic>
      <p:sp>
        <p:nvSpPr>
          <p:cNvPr id="1520" name="Google Shape;1520;p220"/>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521" name="Google Shape;1521;p220"/>
          <p:cNvSpPr txBox="1">
            <a:spLocks noGrp="1"/>
          </p:cNvSpPr>
          <p:nvPr>
            <p:ph type="body" idx="1"/>
          </p:nvPr>
        </p:nvSpPr>
        <p:spPr>
          <a:xfrm>
            <a:off x="1179575" y="146850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ullets: Style 2 (color)">
  <p:cSld name="TITLE_1_1_1_1_1_1_1_1_1_1_1_1_1_1">
    <p:bg>
      <p:bgPr>
        <a:solidFill>
          <a:srgbClr val="FFFFFF"/>
        </a:solidFill>
        <a:effectLst/>
      </p:bgPr>
    </p:bg>
    <p:spTree>
      <p:nvGrpSpPr>
        <p:cNvPr id="1" name="Shape 1522"/>
        <p:cNvGrpSpPr/>
        <p:nvPr/>
      </p:nvGrpSpPr>
      <p:grpSpPr>
        <a:xfrm>
          <a:off x="0" y="0"/>
          <a:ext cx="0" cy="0"/>
          <a:chOff x="0" y="0"/>
          <a:chExt cx="0" cy="0"/>
        </a:xfrm>
      </p:grpSpPr>
      <p:sp>
        <p:nvSpPr>
          <p:cNvPr id="1523" name="Google Shape;1523;p221"/>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524" name="Google Shape;1524;p221"/>
          <p:cNvSpPr txBox="1">
            <a:spLocks noGrp="1"/>
          </p:cNvSpPr>
          <p:nvPr>
            <p:ph type="body" idx="1"/>
          </p:nvPr>
        </p:nvSpPr>
        <p:spPr>
          <a:xfrm>
            <a:off x="1179575" y="146850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1525" name="Google Shape;1525;p221"/>
          <p:cNvSpPr/>
          <p:nvPr/>
        </p:nvSpPr>
        <p:spPr>
          <a:xfrm>
            <a:off x="0" y="0"/>
            <a:ext cx="782400" cy="480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Half: Style 1">
  <p:cSld name="TITLE_1_1_1_1_1_1_1_1_1_1_1_1_1_1_1">
    <p:bg>
      <p:bgPr>
        <a:solidFill>
          <a:srgbClr val="EFEFEF"/>
        </a:solidFill>
        <a:effectLst/>
      </p:bgPr>
    </p:bg>
    <p:spTree>
      <p:nvGrpSpPr>
        <p:cNvPr id="1" name="Shape 1526"/>
        <p:cNvGrpSpPr/>
        <p:nvPr/>
      </p:nvGrpSpPr>
      <p:grpSpPr>
        <a:xfrm>
          <a:off x="0" y="0"/>
          <a:ext cx="0" cy="0"/>
          <a:chOff x="0" y="0"/>
          <a:chExt cx="0" cy="0"/>
        </a:xfrm>
      </p:grpSpPr>
      <p:sp>
        <p:nvSpPr>
          <p:cNvPr id="1527" name="Google Shape;1527;p222"/>
          <p:cNvSpPr/>
          <p:nvPr/>
        </p:nvSpPr>
        <p:spPr>
          <a:xfrm>
            <a:off x="3249850" y="0"/>
            <a:ext cx="5894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22"/>
          <p:cNvSpPr txBox="1">
            <a:spLocks noGrp="1"/>
          </p:cNvSpPr>
          <p:nvPr>
            <p:ph type="body" idx="1"/>
          </p:nvPr>
        </p:nvSpPr>
        <p:spPr>
          <a:xfrm>
            <a:off x="4788475" y="142065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1529" name="Google Shape;1529;p222"/>
          <p:cNvSpPr txBox="1">
            <a:spLocks noGrp="1"/>
          </p:cNvSpPr>
          <p:nvPr>
            <p:ph type="subTitle" idx="2"/>
          </p:nvPr>
        </p:nvSpPr>
        <p:spPr>
          <a:xfrm>
            <a:off x="836700" y="724650"/>
            <a:ext cx="31455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chemeClr val="lt1"/>
                </a:solidFill>
                <a:latin typeface="Source Sans Pro Light"/>
                <a:ea typeface="Source Sans Pro Light"/>
                <a:cs typeface="Source Sans Pro Light"/>
                <a:sym typeface="Source Sans Pro Light"/>
              </a:defRPr>
            </a:lvl9pPr>
          </a:lstStyle>
          <a:p>
            <a:endParaRPr/>
          </a:p>
        </p:txBody>
      </p:sp>
      <p:sp>
        <p:nvSpPr>
          <p:cNvPr id="1530" name="Google Shape;1530;p222"/>
          <p:cNvSpPr txBox="1">
            <a:spLocks noGrp="1"/>
          </p:cNvSpPr>
          <p:nvPr>
            <p:ph type="subTitle" idx="3"/>
          </p:nvPr>
        </p:nvSpPr>
        <p:spPr>
          <a:xfrm>
            <a:off x="4788475" y="724645"/>
            <a:ext cx="3598200" cy="450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None/>
              <a:defRPr sz="1800" b="1">
                <a:solidFill>
                  <a:schemeClr val="lt1"/>
                </a:solidFill>
                <a:latin typeface="Oswald"/>
                <a:ea typeface="Oswald"/>
                <a:cs typeface="Oswald"/>
                <a:sym typeface="Oswald"/>
              </a:defRPr>
            </a:lvl1pPr>
            <a:lvl2pPr lvl="1"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2pPr>
            <a:lvl3pPr lvl="2"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3pPr>
            <a:lvl4pPr lvl="3"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4pPr>
            <a:lvl5pPr lvl="4"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5pPr>
            <a:lvl6pPr lvl="5"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6pPr>
            <a:lvl7pPr lvl="6"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7pPr>
            <a:lvl8pPr lvl="7"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8pPr>
            <a:lvl9pPr lvl="8"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s: Style 1">
  <p:cSld name="TITLE_1_1_1_1_1_1_1_1_1_1_1_1">
    <p:bg>
      <p:bgPr>
        <a:solidFill>
          <a:schemeClr val="lt1"/>
        </a:solidFill>
        <a:effectLst/>
      </p:bgPr>
    </p:bg>
    <p:spTree>
      <p:nvGrpSpPr>
        <p:cNvPr id="1" name="Shape 83"/>
        <p:cNvGrpSpPr/>
        <p:nvPr/>
      </p:nvGrpSpPr>
      <p:grpSpPr>
        <a:xfrm>
          <a:off x="0" y="0"/>
          <a:ext cx="0" cy="0"/>
          <a:chOff x="0" y="0"/>
          <a:chExt cx="0" cy="0"/>
        </a:xfrm>
      </p:grpSpPr>
      <p:sp>
        <p:nvSpPr>
          <p:cNvPr id="84" name="Google Shape;84;p14"/>
          <p:cNvSpPr/>
          <p:nvPr/>
        </p:nvSpPr>
        <p:spPr>
          <a:xfrm>
            <a:off x="933750" y="822300"/>
            <a:ext cx="7581300" cy="3803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781350" y="676775"/>
            <a:ext cx="75813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txBox="1">
            <a:spLocks noGrp="1"/>
          </p:cNvSpPr>
          <p:nvPr>
            <p:ph type="title"/>
          </p:nvPr>
        </p:nvSpPr>
        <p:spPr>
          <a:xfrm>
            <a:off x="1151800" y="1045650"/>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87" name="Google Shape;87;p14"/>
          <p:cNvSpPr txBox="1">
            <a:spLocks noGrp="1"/>
          </p:cNvSpPr>
          <p:nvPr>
            <p:ph type="body" idx="1"/>
          </p:nvPr>
        </p:nvSpPr>
        <p:spPr>
          <a:xfrm>
            <a:off x="4572000" y="886100"/>
            <a:ext cx="3598200" cy="3336600"/>
          </a:xfrm>
          <a:prstGeom prst="rect">
            <a:avLst/>
          </a:prstGeom>
        </p:spPr>
        <p:txBody>
          <a:bodyPr spcFirstLastPara="1" wrap="square" lIns="0" tIns="0" rIns="0" bIns="0" anchor="ctr" anchorCtr="0">
            <a:noAutofit/>
          </a:bodyPr>
          <a:lstStyle>
            <a:lvl1pPr marL="457200" lvl="0" indent="-342900" rtl="0">
              <a:lnSpc>
                <a:spcPct val="115000"/>
              </a:lnSpc>
              <a:spcBef>
                <a:spcPts val="0"/>
              </a:spcBef>
              <a:spcAft>
                <a:spcPts val="0"/>
              </a:spcAft>
              <a:buClr>
                <a:schemeClr val="dk1"/>
              </a:buClr>
              <a:buSzPts val="1800"/>
              <a:buAutoNum type="arabicPeriod"/>
              <a:defRPr sz="1800">
                <a:solidFill>
                  <a:schemeClr val="lt1"/>
                </a:solidFill>
                <a:latin typeface="Source Sans Pro Light"/>
                <a:ea typeface="Source Sans Pro Light"/>
                <a:cs typeface="Source Sans Pro Light"/>
                <a:sym typeface="Source Sans Pro Light"/>
              </a:defRPr>
            </a:lvl1pPr>
            <a:lvl2pPr marL="914400" lvl="1" indent="-342900" rtl="0">
              <a:lnSpc>
                <a:spcPct val="115000"/>
              </a:lnSpc>
              <a:spcBef>
                <a:spcPts val="1000"/>
              </a:spcBef>
              <a:spcAft>
                <a:spcPts val="0"/>
              </a:spcAft>
              <a:buClr>
                <a:schemeClr val="dk2"/>
              </a:buClr>
              <a:buSzPts val="1800"/>
              <a:buAutoNum type="alphaLcPeriod"/>
              <a:defRPr sz="1800">
                <a:solidFill>
                  <a:schemeClr val="lt1"/>
                </a:solidFill>
                <a:latin typeface="Source Sans Pro Light"/>
                <a:ea typeface="Source Sans Pro Light"/>
                <a:cs typeface="Source Sans Pro Light"/>
                <a:sym typeface="Source Sans Pro Light"/>
              </a:defRPr>
            </a:lvl2pPr>
            <a:lvl3pPr marL="1371600" lvl="2" indent="-342900" rtl="0">
              <a:lnSpc>
                <a:spcPct val="115000"/>
              </a:lnSpc>
              <a:spcBef>
                <a:spcPts val="1000"/>
              </a:spcBef>
              <a:spcAft>
                <a:spcPts val="0"/>
              </a:spcAft>
              <a:buClr>
                <a:schemeClr val="accent2"/>
              </a:buClr>
              <a:buSzPts val="1800"/>
              <a:buAutoNum type="romanLcPeriod"/>
              <a:defRPr sz="1800">
                <a:solidFill>
                  <a:schemeClr val="lt1"/>
                </a:solidFill>
                <a:latin typeface="Source Sans Pro Light"/>
                <a:ea typeface="Source Sans Pro Light"/>
                <a:cs typeface="Source Sans Pro Light"/>
                <a:sym typeface="Source Sans Pro Light"/>
              </a:defRPr>
            </a:lvl3pPr>
            <a:lvl4pPr marL="1828800" lvl="3" indent="-342900" rtl="0">
              <a:lnSpc>
                <a:spcPct val="115000"/>
              </a:lnSpc>
              <a:spcBef>
                <a:spcPts val="1000"/>
              </a:spcBef>
              <a:spcAft>
                <a:spcPts val="0"/>
              </a:spcAft>
              <a:buClr>
                <a:schemeClr val="accent4"/>
              </a:buClr>
              <a:buSzPts val="1800"/>
              <a:buFont typeface="Source Sans Pro Light"/>
              <a:buAutoNum type="arabicPeriod"/>
              <a:defRPr sz="1800">
                <a:solidFill>
                  <a:schemeClr val="lt1"/>
                </a:solidFill>
                <a:latin typeface="Source Sans Pro Light"/>
                <a:ea typeface="Source Sans Pro Light"/>
                <a:cs typeface="Source Sans Pro Light"/>
                <a:sym typeface="Source Sans Pro Light"/>
              </a:defRPr>
            </a:lvl4pPr>
            <a:lvl5pPr marL="2286000" lvl="4" indent="-342900" rtl="0">
              <a:lnSpc>
                <a:spcPct val="115000"/>
              </a:lnSpc>
              <a:spcBef>
                <a:spcPts val="1000"/>
              </a:spcBef>
              <a:spcAft>
                <a:spcPts val="0"/>
              </a:spcAft>
              <a:buClr>
                <a:schemeClr val="dk1"/>
              </a:buClr>
              <a:buSzPts val="1800"/>
              <a:buFont typeface="Source Sans Pro Light"/>
              <a:buAutoNum type="alphaLcPeriod"/>
              <a:defRPr sz="1800">
                <a:solidFill>
                  <a:schemeClr val="lt1"/>
                </a:solidFill>
                <a:latin typeface="Source Sans Pro Light"/>
                <a:ea typeface="Source Sans Pro Light"/>
                <a:cs typeface="Source Sans Pro Light"/>
                <a:sym typeface="Source Sans Pro Light"/>
              </a:defRPr>
            </a:lvl5pPr>
            <a:lvl6pPr marL="2743200" lvl="5" indent="-342900" rtl="0">
              <a:lnSpc>
                <a:spcPct val="115000"/>
              </a:lnSpc>
              <a:spcBef>
                <a:spcPts val="1000"/>
              </a:spcBef>
              <a:spcAft>
                <a:spcPts val="0"/>
              </a:spcAft>
              <a:buClr>
                <a:schemeClr val="dk2"/>
              </a:buClr>
              <a:buSzPts val="1800"/>
              <a:buFont typeface="Source Sans Pro Light"/>
              <a:buAutoNum type="romanLcPeriod"/>
              <a:defRPr sz="1800">
                <a:solidFill>
                  <a:schemeClr val="lt1"/>
                </a:solidFill>
                <a:latin typeface="Source Sans Pro Light"/>
                <a:ea typeface="Source Sans Pro Light"/>
                <a:cs typeface="Source Sans Pro Light"/>
                <a:sym typeface="Source Sans Pro Light"/>
              </a:defRPr>
            </a:lvl6pPr>
            <a:lvl7pPr marL="3200400" lvl="6" indent="-342900" rtl="0">
              <a:lnSpc>
                <a:spcPct val="115000"/>
              </a:lnSpc>
              <a:spcBef>
                <a:spcPts val="1000"/>
              </a:spcBef>
              <a:spcAft>
                <a:spcPts val="0"/>
              </a:spcAft>
              <a:buClr>
                <a:schemeClr val="accent2"/>
              </a:buClr>
              <a:buSzPts val="1800"/>
              <a:buFont typeface="Source Sans Pro Light"/>
              <a:buAutoNum type="arabicPeriod"/>
              <a:defRPr sz="1800">
                <a:solidFill>
                  <a:schemeClr val="lt1"/>
                </a:solidFill>
                <a:latin typeface="Source Sans Pro Light"/>
                <a:ea typeface="Source Sans Pro Light"/>
                <a:cs typeface="Source Sans Pro Light"/>
                <a:sym typeface="Source Sans Pro Light"/>
              </a:defRPr>
            </a:lvl7pPr>
            <a:lvl8pPr marL="3657600" lvl="7" indent="-342900" rtl="0">
              <a:lnSpc>
                <a:spcPct val="115000"/>
              </a:lnSpc>
              <a:spcBef>
                <a:spcPts val="1000"/>
              </a:spcBef>
              <a:spcAft>
                <a:spcPts val="0"/>
              </a:spcAft>
              <a:buSzPts val="1800"/>
              <a:buFont typeface="Source Sans Pro Light"/>
              <a:buAutoNum type="alphaLcPeriod"/>
              <a:defRPr sz="1800">
                <a:solidFill>
                  <a:schemeClr val="lt1"/>
                </a:solidFill>
                <a:latin typeface="Source Sans Pro Light"/>
                <a:ea typeface="Source Sans Pro Light"/>
                <a:cs typeface="Source Sans Pro Light"/>
                <a:sym typeface="Source Sans Pro Light"/>
              </a:defRPr>
            </a:lvl8pPr>
            <a:lvl9pPr marL="4114800" lvl="8" indent="-342900" rtl="0">
              <a:lnSpc>
                <a:spcPct val="115000"/>
              </a:lnSpc>
              <a:spcBef>
                <a:spcPts val="1000"/>
              </a:spcBef>
              <a:spcAft>
                <a:spcPts val="1000"/>
              </a:spcAft>
              <a:buClr>
                <a:schemeClr val="dk2"/>
              </a:buClr>
              <a:buSzPts val="1800"/>
              <a:buFont typeface="Source Sans Pro Light"/>
              <a:buAutoNum type="romanLcPeriod"/>
              <a:defRPr sz="1800">
                <a:solidFill>
                  <a:schemeClr val="lt1"/>
                </a:solidFill>
                <a:latin typeface="Source Sans Pro Light"/>
                <a:ea typeface="Source Sans Pro Light"/>
                <a:cs typeface="Source Sans Pro Light"/>
                <a:sym typeface="Source Sans Pro Light"/>
              </a:defRPr>
            </a:lvl9pPr>
          </a:lstStyle>
          <a:p>
            <a:endParaRPr/>
          </a:p>
        </p:txBody>
      </p:sp>
      <p:sp>
        <p:nvSpPr>
          <p:cNvPr id="88" name="Google Shape;88;p14"/>
          <p:cNvSpPr/>
          <p:nvPr/>
        </p:nvSpPr>
        <p:spPr>
          <a:xfrm>
            <a:off x="1151792" y="374267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Half: Style 2">
  <p:cSld name="TITLE_1_1_1_1_1_1_1_1_1_1_1_1_1_1_1_1_1">
    <p:bg>
      <p:bgPr>
        <a:solidFill>
          <a:srgbClr val="FFFFFF"/>
        </a:solidFill>
        <a:effectLst/>
      </p:bgPr>
    </p:bg>
    <p:spTree>
      <p:nvGrpSpPr>
        <p:cNvPr id="1" name="Shape 1531"/>
        <p:cNvGrpSpPr/>
        <p:nvPr/>
      </p:nvGrpSpPr>
      <p:grpSpPr>
        <a:xfrm>
          <a:off x="0" y="0"/>
          <a:ext cx="0" cy="0"/>
          <a:chOff x="0" y="0"/>
          <a:chExt cx="0" cy="0"/>
        </a:xfrm>
      </p:grpSpPr>
      <p:sp>
        <p:nvSpPr>
          <p:cNvPr id="1532" name="Google Shape;1532;p223"/>
          <p:cNvSpPr/>
          <p:nvPr/>
        </p:nvSpPr>
        <p:spPr>
          <a:xfrm>
            <a:off x="5358300" y="0"/>
            <a:ext cx="37857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23"/>
          <p:cNvSpPr txBox="1">
            <a:spLocks noGrp="1"/>
          </p:cNvSpPr>
          <p:nvPr>
            <p:ph type="subTitle" idx="1"/>
          </p:nvPr>
        </p:nvSpPr>
        <p:spPr>
          <a:xfrm>
            <a:off x="5122325" y="572250"/>
            <a:ext cx="3409500" cy="1680300"/>
          </a:xfrm>
          <a:prstGeom prst="rect">
            <a:avLst/>
          </a:prstGeom>
          <a:noFill/>
          <a:ln w="114300" cap="flat" cmpd="sng">
            <a:solidFill>
              <a:schemeClr val="accent4"/>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9pPr>
          </a:lstStyle>
          <a:p>
            <a:endParaRPr/>
          </a:p>
        </p:txBody>
      </p:sp>
      <p:sp>
        <p:nvSpPr>
          <p:cNvPr id="1534" name="Google Shape;1534;p223"/>
          <p:cNvSpPr txBox="1">
            <a:spLocks noGrp="1"/>
          </p:cNvSpPr>
          <p:nvPr>
            <p:ph type="title"/>
          </p:nvPr>
        </p:nvSpPr>
        <p:spPr>
          <a:xfrm>
            <a:off x="786375" y="1098900"/>
            <a:ext cx="3298800" cy="11535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535" name="Google Shape;1535;p223"/>
          <p:cNvSpPr txBox="1">
            <a:spLocks noGrp="1"/>
          </p:cNvSpPr>
          <p:nvPr>
            <p:ph type="body" idx="2"/>
          </p:nvPr>
        </p:nvSpPr>
        <p:spPr>
          <a:xfrm>
            <a:off x="786375" y="2465925"/>
            <a:ext cx="3298800" cy="20007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Half: Style 2.5">
  <p:cSld name="TITLE_1_1_1_1_1_1_1_1_1_1_1_1_1_1_1_1_1_2">
    <p:bg>
      <p:bgPr>
        <a:solidFill>
          <a:srgbClr val="FFFFFF"/>
        </a:solidFill>
        <a:effectLst/>
      </p:bgPr>
    </p:bg>
    <p:spTree>
      <p:nvGrpSpPr>
        <p:cNvPr id="1" name="Shape 1536"/>
        <p:cNvGrpSpPr/>
        <p:nvPr/>
      </p:nvGrpSpPr>
      <p:grpSpPr>
        <a:xfrm>
          <a:off x="0" y="0"/>
          <a:ext cx="0" cy="0"/>
          <a:chOff x="0" y="0"/>
          <a:chExt cx="0" cy="0"/>
        </a:xfrm>
      </p:grpSpPr>
      <p:sp>
        <p:nvSpPr>
          <p:cNvPr id="1537" name="Google Shape;1537;p224"/>
          <p:cNvSpPr/>
          <p:nvPr/>
        </p:nvSpPr>
        <p:spPr>
          <a:xfrm>
            <a:off x="5358300" y="0"/>
            <a:ext cx="37857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1538" name="Google Shape;1538;p224"/>
          <p:cNvSpPr txBox="1">
            <a:spLocks noGrp="1"/>
          </p:cNvSpPr>
          <p:nvPr>
            <p:ph type="subTitle" idx="1"/>
          </p:nvPr>
        </p:nvSpPr>
        <p:spPr>
          <a:xfrm>
            <a:off x="5122325" y="572250"/>
            <a:ext cx="3409500" cy="1680300"/>
          </a:xfrm>
          <a:prstGeom prst="rect">
            <a:avLst/>
          </a:prstGeom>
          <a:noFill/>
          <a:ln w="114300" cap="flat" cmpd="sng">
            <a:solidFill>
              <a:schemeClr val="dk1"/>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9pPr>
          </a:lstStyle>
          <a:p>
            <a:endParaRPr/>
          </a:p>
        </p:txBody>
      </p:sp>
      <p:sp>
        <p:nvSpPr>
          <p:cNvPr id="1539" name="Google Shape;1539;p224"/>
          <p:cNvSpPr txBox="1">
            <a:spLocks noGrp="1"/>
          </p:cNvSpPr>
          <p:nvPr>
            <p:ph type="body" idx="2"/>
          </p:nvPr>
        </p:nvSpPr>
        <p:spPr>
          <a:xfrm>
            <a:off x="786375" y="1790500"/>
            <a:ext cx="3298800" cy="26760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Half: Style 3">
  <p:cSld name="TITLE_1_1_1_1_1_1_1_1_1_1_1_1_1_1_1_1_1_1">
    <p:bg>
      <p:bgPr>
        <a:solidFill>
          <a:schemeClr val="lt1"/>
        </a:solidFill>
        <a:effectLst/>
      </p:bgPr>
    </p:bg>
    <p:spTree>
      <p:nvGrpSpPr>
        <p:cNvPr id="1" name="Shape 1540"/>
        <p:cNvGrpSpPr/>
        <p:nvPr/>
      </p:nvGrpSpPr>
      <p:grpSpPr>
        <a:xfrm>
          <a:off x="0" y="0"/>
          <a:ext cx="0" cy="0"/>
          <a:chOff x="0" y="0"/>
          <a:chExt cx="0" cy="0"/>
        </a:xfrm>
      </p:grpSpPr>
      <p:sp>
        <p:nvSpPr>
          <p:cNvPr id="1541" name="Google Shape;1541;p225"/>
          <p:cNvSpPr/>
          <p:nvPr/>
        </p:nvSpPr>
        <p:spPr>
          <a:xfrm>
            <a:off x="836075" y="709075"/>
            <a:ext cx="2944500" cy="3005700"/>
          </a:xfrm>
          <a:prstGeom prst="wedgeRectCallout">
            <a:avLst>
              <a:gd name="adj1" fmla="val 33388"/>
              <a:gd name="adj2" fmla="val 72182"/>
            </a:avLst>
          </a:prstGeom>
          <a:noFill/>
          <a:ln w="11430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25"/>
          <p:cNvSpPr txBox="1">
            <a:spLocks noGrp="1"/>
          </p:cNvSpPr>
          <p:nvPr>
            <p:ph type="subTitle" idx="1"/>
          </p:nvPr>
        </p:nvSpPr>
        <p:spPr>
          <a:xfrm>
            <a:off x="836075" y="707725"/>
            <a:ext cx="2944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chemeClr val="lt1"/>
                </a:solidFill>
                <a:latin typeface="Source Sans Pro Light"/>
                <a:ea typeface="Source Sans Pro Light"/>
                <a:cs typeface="Source Sans Pro Light"/>
                <a:sym typeface="Source Sans Pro Light"/>
              </a:defRPr>
            </a:lvl9pPr>
          </a:lstStyle>
          <a:p>
            <a:endParaRPr/>
          </a:p>
        </p:txBody>
      </p:sp>
      <p:sp>
        <p:nvSpPr>
          <p:cNvPr id="1543" name="Google Shape;1543;p225"/>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25"/>
          <p:cNvSpPr txBox="1">
            <a:spLocks noGrp="1"/>
          </p:cNvSpPr>
          <p:nvPr>
            <p:ph type="title"/>
          </p:nvPr>
        </p:nvSpPr>
        <p:spPr>
          <a:xfrm>
            <a:off x="5208600" y="707725"/>
            <a:ext cx="3298800" cy="975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45" name="Google Shape;1545;p225"/>
          <p:cNvSpPr txBox="1">
            <a:spLocks noGrp="1"/>
          </p:cNvSpPr>
          <p:nvPr>
            <p:ph type="body" idx="2"/>
          </p:nvPr>
        </p:nvSpPr>
        <p:spPr>
          <a:xfrm>
            <a:off x="5208600" y="1861225"/>
            <a:ext cx="3298800" cy="26055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Half: Style 4">
  <p:cSld name="TITLE_1_1_1_1_1_1_1_1_1_1_1_1_1_1_1_1_1_1_1">
    <p:bg>
      <p:bgPr>
        <a:solidFill>
          <a:srgbClr val="FFFFFF"/>
        </a:solidFill>
        <a:effectLst/>
      </p:bgPr>
    </p:bg>
    <p:spTree>
      <p:nvGrpSpPr>
        <p:cNvPr id="1" name="Shape 1546"/>
        <p:cNvGrpSpPr/>
        <p:nvPr/>
      </p:nvGrpSpPr>
      <p:grpSpPr>
        <a:xfrm>
          <a:off x="0" y="0"/>
          <a:ext cx="0" cy="0"/>
          <a:chOff x="0" y="0"/>
          <a:chExt cx="0" cy="0"/>
        </a:xfrm>
      </p:grpSpPr>
      <p:sp>
        <p:nvSpPr>
          <p:cNvPr id="1547" name="Google Shape;1547;p226"/>
          <p:cNvSpPr/>
          <p:nvPr/>
        </p:nvSpPr>
        <p:spPr>
          <a:xfrm>
            <a:off x="836075" y="709075"/>
            <a:ext cx="2944500" cy="3005700"/>
          </a:xfrm>
          <a:prstGeom prst="wedgeRectCallout">
            <a:avLst>
              <a:gd name="adj1" fmla="val 33388"/>
              <a:gd name="adj2" fmla="val 72182"/>
            </a:avLst>
          </a:prstGeom>
          <a:noFill/>
          <a:ln w="1143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26"/>
          <p:cNvSpPr txBox="1">
            <a:spLocks noGrp="1"/>
          </p:cNvSpPr>
          <p:nvPr>
            <p:ph type="subTitle" idx="1"/>
          </p:nvPr>
        </p:nvSpPr>
        <p:spPr>
          <a:xfrm>
            <a:off x="836075" y="707725"/>
            <a:ext cx="2944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chemeClr val="lt1"/>
                </a:solidFill>
                <a:latin typeface="Source Sans Pro Light"/>
                <a:ea typeface="Source Sans Pro Light"/>
                <a:cs typeface="Source Sans Pro Light"/>
                <a:sym typeface="Source Sans Pro Light"/>
              </a:defRPr>
            </a:lvl9pPr>
          </a:lstStyle>
          <a:p>
            <a:endParaRPr/>
          </a:p>
        </p:txBody>
      </p:sp>
      <p:sp>
        <p:nvSpPr>
          <p:cNvPr id="1549" name="Google Shape;1549;p226"/>
          <p:cNvSpPr/>
          <p:nvPr/>
        </p:nvSpPr>
        <p:spPr>
          <a:xfrm>
            <a:off x="457200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26"/>
          <p:cNvSpPr txBox="1">
            <a:spLocks noGrp="1"/>
          </p:cNvSpPr>
          <p:nvPr>
            <p:ph type="body" idx="2"/>
          </p:nvPr>
        </p:nvSpPr>
        <p:spPr>
          <a:xfrm>
            <a:off x="5101175" y="2037502"/>
            <a:ext cx="3302100" cy="2269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
        <p:nvSpPr>
          <p:cNvPr id="1551" name="Google Shape;1551;p226"/>
          <p:cNvSpPr txBox="1">
            <a:spLocks noGrp="1"/>
          </p:cNvSpPr>
          <p:nvPr>
            <p:ph type="title"/>
          </p:nvPr>
        </p:nvSpPr>
        <p:spPr>
          <a:xfrm>
            <a:off x="5101175" y="484363"/>
            <a:ext cx="3302100" cy="12450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rgbClr val="FFFFFF"/>
                </a:solidFill>
                <a:latin typeface="Oswald Regular"/>
                <a:ea typeface="Oswald Regular"/>
                <a:cs typeface="Oswald Regular"/>
                <a:sym typeface="Oswald Regular"/>
              </a:defRPr>
            </a:lvl2pPr>
            <a:lvl3pPr lvl="2" rtl="0">
              <a:spcBef>
                <a:spcPts val="0"/>
              </a:spcBef>
              <a:spcAft>
                <a:spcPts val="0"/>
              </a:spcAft>
              <a:buNone/>
              <a:defRPr sz="3600">
                <a:solidFill>
                  <a:srgbClr val="FFFFFF"/>
                </a:solidFill>
                <a:latin typeface="Oswald Regular"/>
                <a:ea typeface="Oswald Regular"/>
                <a:cs typeface="Oswald Regular"/>
                <a:sym typeface="Oswald Regular"/>
              </a:defRPr>
            </a:lvl3pPr>
            <a:lvl4pPr lvl="3" rtl="0">
              <a:spcBef>
                <a:spcPts val="0"/>
              </a:spcBef>
              <a:spcAft>
                <a:spcPts val="0"/>
              </a:spcAft>
              <a:buNone/>
              <a:defRPr sz="3600">
                <a:solidFill>
                  <a:srgbClr val="FFFFFF"/>
                </a:solidFill>
                <a:latin typeface="Oswald Regular"/>
                <a:ea typeface="Oswald Regular"/>
                <a:cs typeface="Oswald Regular"/>
                <a:sym typeface="Oswald Regular"/>
              </a:defRPr>
            </a:lvl4pPr>
            <a:lvl5pPr lvl="4" rtl="0">
              <a:spcBef>
                <a:spcPts val="0"/>
              </a:spcBef>
              <a:spcAft>
                <a:spcPts val="0"/>
              </a:spcAft>
              <a:buNone/>
              <a:defRPr sz="3600">
                <a:solidFill>
                  <a:srgbClr val="FFFFFF"/>
                </a:solidFill>
                <a:latin typeface="Oswald Regular"/>
                <a:ea typeface="Oswald Regular"/>
                <a:cs typeface="Oswald Regular"/>
                <a:sym typeface="Oswald Regular"/>
              </a:defRPr>
            </a:lvl5pPr>
            <a:lvl6pPr lvl="5" rtl="0">
              <a:spcBef>
                <a:spcPts val="0"/>
              </a:spcBef>
              <a:spcAft>
                <a:spcPts val="0"/>
              </a:spcAft>
              <a:buNone/>
              <a:defRPr sz="3600">
                <a:solidFill>
                  <a:srgbClr val="FFFFFF"/>
                </a:solidFill>
                <a:latin typeface="Oswald Regular"/>
                <a:ea typeface="Oswald Regular"/>
                <a:cs typeface="Oswald Regular"/>
                <a:sym typeface="Oswald Regular"/>
              </a:defRPr>
            </a:lvl6pPr>
            <a:lvl7pPr lvl="6" rtl="0">
              <a:spcBef>
                <a:spcPts val="0"/>
              </a:spcBef>
              <a:spcAft>
                <a:spcPts val="0"/>
              </a:spcAft>
              <a:buNone/>
              <a:defRPr sz="3600">
                <a:solidFill>
                  <a:srgbClr val="FFFFFF"/>
                </a:solidFill>
                <a:latin typeface="Oswald Regular"/>
                <a:ea typeface="Oswald Regular"/>
                <a:cs typeface="Oswald Regular"/>
                <a:sym typeface="Oswald Regular"/>
              </a:defRPr>
            </a:lvl7pPr>
            <a:lvl8pPr lvl="7" rtl="0">
              <a:spcBef>
                <a:spcPts val="0"/>
              </a:spcBef>
              <a:spcAft>
                <a:spcPts val="0"/>
              </a:spcAft>
              <a:buNone/>
              <a:defRPr sz="3600">
                <a:solidFill>
                  <a:srgbClr val="FFFFFF"/>
                </a:solidFill>
                <a:latin typeface="Oswald Regular"/>
                <a:ea typeface="Oswald Regular"/>
                <a:cs typeface="Oswald Regular"/>
                <a:sym typeface="Oswald Regular"/>
              </a:defRPr>
            </a:lvl8pPr>
            <a:lvl9pPr lvl="8" rtl="0">
              <a:spcBef>
                <a:spcPts val="0"/>
              </a:spcBef>
              <a:spcAft>
                <a:spcPts val="0"/>
              </a:spcAft>
              <a:buNone/>
              <a:defRPr sz="36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Numbered Bullets">
  <p:cSld name="TITLE_1_1_1_1_1_1_1_1_1_1_1_1_1_1_1_1_1_1_1_1">
    <p:bg>
      <p:bgPr>
        <a:solidFill>
          <a:srgbClr val="EFEFEF"/>
        </a:solidFill>
        <a:effectLst/>
      </p:bgPr>
    </p:bg>
    <p:spTree>
      <p:nvGrpSpPr>
        <p:cNvPr id="1" name="Shape 1552"/>
        <p:cNvGrpSpPr/>
        <p:nvPr/>
      </p:nvGrpSpPr>
      <p:grpSpPr>
        <a:xfrm>
          <a:off x="0" y="0"/>
          <a:ext cx="0" cy="0"/>
          <a:chOff x="0" y="0"/>
          <a:chExt cx="0" cy="0"/>
        </a:xfrm>
      </p:grpSpPr>
      <p:sp>
        <p:nvSpPr>
          <p:cNvPr id="1553" name="Google Shape;1553;p227"/>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27"/>
          <p:cNvSpPr txBox="1">
            <a:spLocks noGrp="1"/>
          </p:cNvSpPr>
          <p:nvPr>
            <p:ph type="title"/>
          </p:nvPr>
        </p:nvSpPr>
        <p:spPr>
          <a:xfrm>
            <a:off x="5208600" y="707725"/>
            <a:ext cx="3298800" cy="975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55" name="Google Shape;1555;p227"/>
          <p:cNvSpPr txBox="1">
            <a:spLocks noGrp="1"/>
          </p:cNvSpPr>
          <p:nvPr>
            <p:ph type="body" idx="1"/>
          </p:nvPr>
        </p:nvSpPr>
        <p:spPr>
          <a:xfrm>
            <a:off x="5208600" y="1861225"/>
            <a:ext cx="3298800" cy="26055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1556" name="Google Shape;1556;p227"/>
          <p:cNvSpPr txBox="1">
            <a:spLocks noGrp="1"/>
          </p:cNvSpPr>
          <p:nvPr>
            <p:ph type="title" idx="2"/>
          </p:nvPr>
        </p:nvSpPr>
        <p:spPr>
          <a:xfrm>
            <a:off x="-636600" y="957492"/>
            <a:ext cx="5208600" cy="3513600"/>
          </a:xfrm>
          <a:prstGeom prst="rect">
            <a:avLst/>
          </a:prstGeom>
        </p:spPr>
        <p:txBody>
          <a:bodyPr spcFirstLastPara="1" wrap="square" lIns="0" tIns="0" rIns="0" bIns="0" anchor="ctr" anchorCtr="0">
            <a:noAutofit/>
          </a:bodyPr>
          <a:lstStyle>
            <a:lvl1pPr lvl="0" rtl="0">
              <a:spcBef>
                <a:spcPts val="0"/>
              </a:spcBef>
              <a:spcAft>
                <a:spcPts val="0"/>
              </a:spcAft>
              <a:buNone/>
              <a:defRPr sz="34000" b="1">
                <a:solidFill>
                  <a:srgbClr val="FFFFFF"/>
                </a:solidFill>
                <a:latin typeface="Oswald"/>
                <a:ea typeface="Oswald"/>
                <a:cs typeface="Oswald"/>
                <a:sym typeface="Oswald"/>
              </a:defRPr>
            </a:lvl1pPr>
            <a:lvl2pPr lvl="1" algn="r" rtl="0">
              <a:spcBef>
                <a:spcPts val="0"/>
              </a:spcBef>
              <a:spcAft>
                <a:spcPts val="0"/>
              </a:spcAft>
              <a:buNone/>
              <a:defRPr sz="34000">
                <a:solidFill>
                  <a:srgbClr val="FFFFFF"/>
                </a:solidFill>
              </a:defRPr>
            </a:lvl2pPr>
            <a:lvl3pPr lvl="2" algn="r" rtl="0">
              <a:spcBef>
                <a:spcPts val="0"/>
              </a:spcBef>
              <a:spcAft>
                <a:spcPts val="0"/>
              </a:spcAft>
              <a:buNone/>
              <a:defRPr sz="34000">
                <a:solidFill>
                  <a:srgbClr val="FFFFFF"/>
                </a:solidFill>
              </a:defRPr>
            </a:lvl3pPr>
            <a:lvl4pPr lvl="3" algn="r" rtl="0">
              <a:spcBef>
                <a:spcPts val="0"/>
              </a:spcBef>
              <a:spcAft>
                <a:spcPts val="0"/>
              </a:spcAft>
              <a:buNone/>
              <a:defRPr sz="34000">
                <a:solidFill>
                  <a:srgbClr val="FFFFFF"/>
                </a:solidFill>
              </a:defRPr>
            </a:lvl4pPr>
            <a:lvl5pPr lvl="4" algn="r" rtl="0">
              <a:spcBef>
                <a:spcPts val="0"/>
              </a:spcBef>
              <a:spcAft>
                <a:spcPts val="0"/>
              </a:spcAft>
              <a:buNone/>
              <a:defRPr sz="34000">
                <a:solidFill>
                  <a:srgbClr val="FFFFFF"/>
                </a:solidFill>
              </a:defRPr>
            </a:lvl5pPr>
            <a:lvl6pPr lvl="5" algn="r" rtl="0">
              <a:spcBef>
                <a:spcPts val="0"/>
              </a:spcBef>
              <a:spcAft>
                <a:spcPts val="0"/>
              </a:spcAft>
              <a:buNone/>
              <a:defRPr sz="34000">
                <a:solidFill>
                  <a:srgbClr val="FFFFFF"/>
                </a:solidFill>
              </a:defRPr>
            </a:lvl6pPr>
            <a:lvl7pPr lvl="6" algn="r" rtl="0">
              <a:spcBef>
                <a:spcPts val="0"/>
              </a:spcBef>
              <a:spcAft>
                <a:spcPts val="0"/>
              </a:spcAft>
              <a:buNone/>
              <a:defRPr sz="34000">
                <a:solidFill>
                  <a:srgbClr val="FFFFFF"/>
                </a:solidFill>
              </a:defRPr>
            </a:lvl7pPr>
            <a:lvl8pPr lvl="7" algn="r" rtl="0">
              <a:spcBef>
                <a:spcPts val="0"/>
              </a:spcBef>
              <a:spcAft>
                <a:spcPts val="0"/>
              </a:spcAft>
              <a:buNone/>
              <a:defRPr sz="34000">
                <a:solidFill>
                  <a:srgbClr val="FFFFFF"/>
                </a:solidFill>
              </a:defRPr>
            </a:lvl8pPr>
            <a:lvl9pPr lvl="8" algn="r" rtl="0">
              <a:spcBef>
                <a:spcPts val="0"/>
              </a:spcBef>
              <a:spcAft>
                <a:spcPts val="0"/>
              </a:spcAft>
              <a:buNone/>
              <a:defRPr sz="34000">
                <a:solidFill>
                  <a:srgbClr val="FFFFFF"/>
                </a:solidFill>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3 Column">
  <p:cSld name="CUSTOM">
    <p:bg>
      <p:bgPr>
        <a:solidFill>
          <a:schemeClr val="lt1"/>
        </a:solidFill>
        <a:effectLst/>
      </p:bgPr>
    </p:bg>
    <p:spTree>
      <p:nvGrpSpPr>
        <p:cNvPr id="1" name="Shape 1557"/>
        <p:cNvGrpSpPr/>
        <p:nvPr/>
      </p:nvGrpSpPr>
      <p:grpSpPr>
        <a:xfrm>
          <a:off x="0" y="0"/>
          <a:ext cx="0" cy="0"/>
          <a:chOff x="0" y="0"/>
          <a:chExt cx="0" cy="0"/>
        </a:xfrm>
      </p:grpSpPr>
      <p:sp>
        <p:nvSpPr>
          <p:cNvPr id="1558" name="Google Shape;1558;p228"/>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28"/>
          <p:cNvSpPr/>
          <p:nvPr/>
        </p:nvSpPr>
        <p:spPr>
          <a:xfrm>
            <a:off x="3432990"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28"/>
          <p:cNvSpPr/>
          <p:nvPr/>
        </p:nvSpPr>
        <p:spPr>
          <a:xfrm>
            <a:off x="1005408"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28"/>
          <p:cNvSpPr/>
          <p:nvPr/>
        </p:nvSpPr>
        <p:spPr>
          <a:xfrm>
            <a:off x="5860596"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28"/>
          <p:cNvSpPr txBox="1">
            <a:spLocks noGrp="1"/>
          </p:cNvSpPr>
          <p:nvPr>
            <p:ph type="title"/>
          </p:nvPr>
        </p:nvSpPr>
        <p:spPr>
          <a:xfrm>
            <a:off x="11609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563" name="Google Shape;1563;p228"/>
          <p:cNvSpPr txBox="1">
            <a:spLocks noGrp="1"/>
          </p:cNvSpPr>
          <p:nvPr>
            <p:ph type="title" idx="2"/>
          </p:nvPr>
        </p:nvSpPr>
        <p:spPr>
          <a:xfrm>
            <a:off x="11609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64" name="Google Shape;1564;p228"/>
          <p:cNvSpPr txBox="1">
            <a:spLocks noGrp="1"/>
          </p:cNvSpPr>
          <p:nvPr>
            <p:ph type="body" idx="1"/>
          </p:nvPr>
        </p:nvSpPr>
        <p:spPr>
          <a:xfrm>
            <a:off x="11609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565" name="Google Shape;1565;p228"/>
          <p:cNvSpPr txBox="1">
            <a:spLocks noGrp="1"/>
          </p:cNvSpPr>
          <p:nvPr>
            <p:ph type="title" idx="3"/>
          </p:nvPr>
        </p:nvSpPr>
        <p:spPr>
          <a:xfrm>
            <a:off x="35885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566" name="Google Shape;1566;p228"/>
          <p:cNvSpPr txBox="1">
            <a:spLocks noGrp="1"/>
          </p:cNvSpPr>
          <p:nvPr>
            <p:ph type="title" idx="4"/>
          </p:nvPr>
        </p:nvSpPr>
        <p:spPr>
          <a:xfrm>
            <a:off x="35885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67" name="Google Shape;1567;p228"/>
          <p:cNvSpPr txBox="1">
            <a:spLocks noGrp="1"/>
          </p:cNvSpPr>
          <p:nvPr>
            <p:ph type="body" idx="5"/>
          </p:nvPr>
        </p:nvSpPr>
        <p:spPr>
          <a:xfrm>
            <a:off x="35885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568" name="Google Shape;1568;p228"/>
          <p:cNvSpPr txBox="1">
            <a:spLocks noGrp="1"/>
          </p:cNvSpPr>
          <p:nvPr>
            <p:ph type="title" idx="6"/>
          </p:nvPr>
        </p:nvSpPr>
        <p:spPr>
          <a:xfrm>
            <a:off x="60161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569" name="Google Shape;1569;p228"/>
          <p:cNvSpPr txBox="1">
            <a:spLocks noGrp="1"/>
          </p:cNvSpPr>
          <p:nvPr>
            <p:ph type="title" idx="7"/>
          </p:nvPr>
        </p:nvSpPr>
        <p:spPr>
          <a:xfrm>
            <a:off x="60161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70" name="Google Shape;1570;p228"/>
          <p:cNvSpPr txBox="1">
            <a:spLocks noGrp="1"/>
          </p:cNvSpPr>
          <p:nvPr>
            <p:ph type="body" idx="8"/>
          </p:nvPr>
        </p:nvSpPr>
        <p:spPr>
          <a:xfrm>
            <a:off x="60161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571" name="Google Shape;1571;p228"/>
          <p:cNvCxnSpPr/>
          <p:nvPr/>
        </p:nvCxnSpPr>
        <p:spPr>
          <a:xfrm>
            <a:off x="1160950" y="2209875"/>
            <a:ext cx="1992900" cy="0"/>
          </a:xfrm>
          <a:prstGeom prst="straightConnector1">
            <a:avLst/>
          </a:prstGeom>
          <a:noFill/>
          <a:ln w="19050" cap="flat" cmpd="sng">
            <a:solidFill>
              <a:schemeClr val="accent4"/>
            </a:solidFill>
            <a:prstDash val="dot"/>
            <a:round/>
            <a:headEnd type="none" w="med" len="med"/>
            <a:tailEnd type="none" w="med" len="med"/>
          </a:ln>
        </p:spPr>
      </p:cxnSp>
      <p:cxnSp>
        <p:nvCxnSpPr>
          <p:cNvPr id="1572" name="Google Shape;1572;p228"/>
          <p:cNvCxnSpPr/>
          <p:nvPr/>
        </p:nvCxnSpPr>
        <p:spPr>
          <a:xfrm>
            <a:off x="3575500" y="2209875"/>
            <a:ext cx="1992900" cy="0"/>
          </a:xfrm>
          <a:prstGeom prst="straightConnector1">
            <a:avLst/>
          </a:prstGeom>
          <a:noFill/>
          <a:ln w="19050" cap="flat" cmpd="sng">
            <a:solidFill>
              <a:schemeClr val="accent4"/>
            </a:solidFill>
            <a:prstDash val="dot"/>
            <a:round/>
            <a:headEnd type="none" w="med" len="med"/>
            <a:tailEnd type="none" w="med" len="med"/>
          </a:ln>
        </p:spPr>
      </p:cxnSp>
      <p:cxnSp>
        <p:nvCxnSpPr>
          <p:cNvPr id="1573" name="Google Shape;1573;p228"/>
          <p:cNvCxnSpPr/>
          <p:nvPr/>
        </p:nvCxnSpPr>
        <p:spPr>
          <a:xfrm>
            <a:off x="5990050" y="2209875"/>
            <a:ext cx="19929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4 Column">
  <p:cSld name="CUSTOM_1">
    <p:bg>
      <p:bgPr>
        <a:solidFill>
          <a:schemeClr val="lt1"/>
        </a:solidFill>
        <a:effectLst/>
      </p:bgPr>
    </p:bg>
    <p:spTree>
      <p:nvGrpSpPr>
        <p:cNvPr id="1" name="Shape 1574"/>
        <p:cNvGrpSpPr/>
        <p:nvPr/>
      </p:nvGrpSpPr>
      <p:grpSpPr>
        <a:xfrm>
          <a:off x="0" y="0"/>
          <a:ext cx="0" cy="0"/>
          <a:chOff x="0" y="0"/>
          <a:chExt cx="0" cy="0"/>
        </a:xfrm>
      </p:grpSpPr>
      <p:sp>
        <p:nvSpPr>
          <p:cNvPr id="1575" name="Google Shape;1575;p229"/>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29"/>
          <p:cNvSpPr/>
          <p:nvPr/>
        </p:nvSpPr>
        <p:spPr>
          <a:xfrm>
            <a:off x="2803234"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29"/>
          <p:cNvSpPr/>
          <p:nvPr/>
        </p:nvSpPr>
        <p:spPr>
          <a:xfrm>
            <a:off x="957725"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29"/>
          <p:cNvSpPr/>
          <p:nvPr/>
        </p:nvSpPr>
        <p:spPr>
          <a:xfrm>
            <a:off x="4648761"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29"/>
          <p:cNvSpPr txBox="1">
            <a:spLocks noGrp="1"/>
          </p:cNvSpPr>
          <p:nvPr>
            <p:ph type="title"/>
          </p:nvPr>
        </p:nvSpPr>
        <p:spPr>
          <a:xfrm>
            <a:off x="1073259"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580" name="Google Shape;1580;p229"/>
          <p:cNvSpPr txBox="1">
            <a:spLocks noGrp="1"/>
          </p:cNvSpPr>
          <p:nvPr>
            <p:ph type="title" idx="2"/>
          </p:nvPr>
        </p:nvSpPr>
        <p:spPr>
          <a:xfrm>
            <a:off x="1112675"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81" name="Google Shape;1581;p229"/>
          <p:cNvSpPr txBox="1">
            <a:spLocks noGrp="1"/>
          </p:cNvSpPr>
          <p:nvPr>
            <p:ph type="body" idx="1"/>
          </p:nvPr>
        </p:nvSpPr>
        <p:spPr>
          <a:xfrm>
            <a:off x="1112675"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582" name="Google Shape;1582;p229"/>
          <p:cNvSpPr txBox="1">
            <a:spLocks noGrp="1"/>
          </p:cNvSpPr>
          <p:nvPr>
            <p:ph type="title" idx="3"/>
          </p:nvPr>
        </p:nvSpPr>
        <p:spPr>
          <a:xfrm>
            <a:off x="2918782"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583" name="Google Shape;1583;p229"/>
          <p:cNvSpPr txBox="1">
            <a:spLocks noGrp="1"/>
          </p:cNvSpPr>
          <p:nvPr>
            <p:ph type="title" idx="4"/>
          </p:nvPr>
        </p:nvSpPr>
        <p:spPr>
          <a:xfrm>
            <a:off x="4764305"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584" name="Google Shape;1584;p229"/>
          <p:cNvSpPr/>
          <p:nvPr/>
        </p:nvSpPr>
        <p:spPr>
          <a:xfrm>
            <a:off x="6494283"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29"/>
          <p:cNvSpPr txBox="1">
            <a:spLocks noGrp="1"/>
          </p:cNvSpPr>
          <p:nvPr>
            <p:ph type="title" idx="5"/>
          </p:nvPr>
        </p:nvSpPr>
        <p:spPr>
          <a:xfrm>
            <a:off x="6609826"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586" name="Google Shape;1586;p229"/>
          <p:cNvSpPr txBox="1">
            <a:spLocks noGrp="1"/>
          </p:cNvSpPr>
          <p:nvPr>
            <p:ph type="title" idx="6"/>
          </p:nvPr>
        </p:nvSpPr>
        <p:spPr>
          <a:xfrm>
            <a:off x="2958213"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87" name="Google Shape;1587;p229"/>
          <p:cNvSpPr txBox="1">
            <a:spLocks noGrp="1"/>
          </p:cNvSpPr>
          <p:nvPr>
            <p:ph type="body" idx="7"/>
          </p:nvPr>
        </p:nvSpPr>
        <p:spPr>
          <a:xfrm>
            <a:off x="2958213"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588" name="Google Shape;1588;p229"/>
          <p:cNvSpPr txBox="1">
            <a:spLocks noGrp="1"/>
          </p:cNvSpPr>
          <p:nvPr>
            <p:ph type="title" idx="8"/>
          </p:nvPr>
        </p:nvSpPr>
        <p:spPr>
          <a:xfrm>
            <a:off x="4803688"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89" name="Google Shape;1589;p229"/>
          <p:cNvSpPr txBox="1">
            <a:spLocks noGrp="1"/>
          </p:cNvSpPr>
          <p:nvPr>
            <p:ph type="body" idx="9"/>
          </p:nvPr>
        </p:nvSpPr>
        <p:spPr>
          <a:xfrm>
            <a:off x="4803688"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590" name="Google Shape;1590;p229"/>
          <p:cNvSpPr txBox="1">
            <a:spLocks noGrp="1"/>
          </p:cNvSpPr>
          <p:nvPr>
            <p:ph type="title" idx="13"/>
          </p:nvPr>
        </p:nvSpPr>
        <p:spPr>
          <a:xfrm>
            <a:off x="6649163"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91" name="Google Shape;1591;p229"/>
          <p:cNvSpPr txBox="1">
            <a:spLocks noGrp="1"/>
          </p:cNvSpPr>
          <p:nvPr>
            <p:ph type="body" idx="14"/>
          </p:nvPr>
        </p:nvSpPr>
        <p:spPr>
          <a:xfrm>
            <a:off x="6649163"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592" name="Google Shape;1592;p229"/>
          <p:cNvCxnSpPr/>
          <p:nvPr/>
        </p:nvCxnSpPr>
        <p:spPr>
          <a:xfrm>
            <a:off x="1100675"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1593" name="Google Shape;1593;p229"/>
          <p:cNvCxnSpPr/>
          <p:nvPr/>
        </p:nvCxnSpPr>
        <p:spPr>
          <a:xfrm>
            <a:off x="2947124"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1594" name="Google Shape;1594;p229"/>
          <p:cNvCxnSpPr/>
          <p:nvPr/>
        </p:nvCxnSpPr>
        <p:spPr>
          <a:xfrm>
            <a:off x="4793572"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1595" name="Google Shape;1595;p229"/>
          <p:cNvCxnSpPr/>
          <p:nvPr/>
        </p:nvCxnSpPr>
        <p:spPr>
          <a:xfrm>
            <a:off x="6640021" y="2209875"/>
            <a:ext cx="14061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5 Column">
  <p:cSld name="CUSTOM_1_1">
    <p:bg>
      <p:bgPr>
        <a:solidFill>
          <a:schemeClr val="lt1"/>
        </a:solidFill>
        <a:effectLst/>
      </p:bgPr>
    </p:bg>
    <p:spTree>
      <p:nvGrpSpPr>
        <p:cNvPr id="1" name="Shape 1596"/>
        <p:cNvGrpSpPr/>
        <p:nvPr/>
      </p:nvGrpSpPr>
      <p:grpSpPr>
        <a:xfrm>
          <a:off x="0" y="0"/>
          <a:ext cx="0" cy="0"/>
          <a:chOff x="0" y="0"/>
          <a:chExt cx="0" cy="0"/>
        </a:xfrm>
      </p:grpSpPr>
      <p:sp>
        <p:nvSpPr>
          <p:cNvPr id="1597" name="Google Shape;1597;p230"/>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598" name="Google Shape;1598;p230"/>
          <p:cNvSpPr/>
          <p:nvPr/>
        </p:nvSpPr>
        <p:spPr>
          <a:xfrm>
            <a:off x="2431071"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599" name="Google Shape;1599;p230"/>
          <p:cNvSpPr/>
          <p:nvPr/>
        </p:nvSpPr>
        <p:spPr>
          <a:xfrm>
            <a:off x="963075"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600" name="Google Shape;1600;p230"/>
          <p:cNvSpPr/>
          <p:nvPr/>
        </p:nvSpPr>
        <p:spPr>
          <a:xfrm>
            <a:off x="3899082"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601" name="Google Shape;1601;p230"/>
          <p:cNvSpPr txBox="1">
            <a:spLocks noGrp="1"/>
          </p:cNvSpPr>
          <p:nvPr>
            <p:ph type="title"/>
          </p:nvPr>
        </p:nvSpPr>
        <p:spPr>
          <a:xfrm>
            <a:off x="118177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1602" name="Google Shape;1602;p230"/>
          <p:cNvSpPr txBox="1">
            <a:spLocks noGrp="1"/>
          </p:cNvSpPr>
          <p:nvPr>
            <p:ph type="title" idx="2"/>
          </p:nvPr>
        </p:nvSpPr>
        <p:spPr>
          <a:xfrm>
            <a:off x="110556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603" name="Google Shape;1603;p230"/>
          <p:cNvSpPr txBox="1">
            <a:spLocks noGrp="1"/>
          </p:cNvSpPr>
          <p:nvPr>
            <p:ph type="body" idx="1"/>
          </p:nvPr>
        </p:nvSpPr>
        <p:spPr>
          <a:xfrm>
            <a:off x="110556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604" name="Google Shape;1604;p230"/>
          <p:cNvSpPr/>
          <p:nvPr/>
        </p:nvSpPr>
        <p:spPr>
          <a:xfrm>
            <a:off x="5367088"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cxnSp>
        <p:nvCxnSpPr>
          <p:cNvPr id="1605" name="Google Shape;1605;p230"/>
          <p:cNvCxnSpPr/>
          <p:nvPr/>
        </p:nvCxnSpPr>
        <p:spPr>
          <a:xfrm>
            <a:off x="1088015"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1606" name="Google Shape;1606;p230"/>
          <p:cNvSpPr/>
          <p:nvPr/>
        </p:nvSpPr>
        <p:spPr>
          <a:xfrm>
            <a:off x="6835095"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607" name="Google Shape;1607;p230"/>
          <p:cNvSpPr txBox="1">
            <a:spLocks noGrp="1"/>
          </p:cNvSpPr>
          <p:nvPr>
            <p:ph type="title" idx="3"/>
          </p:nvPr>
        </p:nvSpPr>
        <p:spPr>
          <a:xfrm>
            <a:off x="264977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1608" name="Google Shape;1608;p230"/>
          <p:cNvSpPr txBox="1">
            <a:spLocks noGrp="1"/>
          </p:cNvSpPr>
          <p:nvPr>
            <p:ph type="title" idx="4"/>
          </p:nvPr>
        </p:nvSpPr>
        <p:spPr>
          <a:xfrm>
            <a:off x="257356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609" name="Google Shape;1609;p230"/>
          <p:cNvSpPr txBox="1">
            <a:spLocks noGrp="1"/>
          </p:cNvSpPr>
          <p:nvPr>
            <p:ph type="body" idx="5"/>
          </p:nvPr>
        </p:nvSpPr>
        <p:spPr>
          <a:xfrm>
            <a:off x="257356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610" name="Google Shape;1610;p230"/>
          <p:cNvCxnSpPr/>
          <p:nvPr/>
        </p:nvCxnSpPr>
        <p:spPr>
          <a:xfrm>
            <a:off x="2556015"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1611" name="Google Shape;1611;p230"/>
          <p:cNvSpPr txBox="1">
            <a:spLocks noGrp="1"/>
          </p:cNvSpPr>
          <p:nvPr>
            <p:ph type="title" idx="6"/>
          </p:nvPr>
        </p:nvSpPr>
        <p:spPr>
          <a:xfrm>
            <a:off x="4117788"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1612" name="Google Shape;1612;p230"/>
          <p:cNvSpPr txBox="1">
            <a:spLocks noGrp="1"/>
          </p:cNvSpPr>
          <p:nvPr>
            <p:ph type="title" idx="7"/>
          </p:nvPr>
        </p:nvSpPr>
        <p:spPr>
          <a:xfrm>
            <a:off x="4041577"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613" name="Google Shape;1613;p230"/>
          <p:cNvSpPr txBox="1">
            <a:spLocks noGrp="1"/>
          </p:cNvSpPr>
          <p:nvPr>
            <p:ph type="body" idx="8"/>
          </p:nvPr>
        </p:nvSpPr>
        <p:spPr>
          <a:xfrm>
            <a:off x="4041577"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614" name="Google Shape;1614;p230"/>
          <p:cNvCxnSpPr/>
          <p:nvPr/>
        </p:nvCxnSpPr>
        <p:spPr>
          <a:xfrm>
            <a:off x="4024027"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1615" name="Google Shape;1615;p230"/>
          <p:cNvSpPr txBox="1">
            <a:spLocks noGrp="1"/>
          </p:cNvSpPr>
          <p:nvPr>
            <p:ph type="title" idx="9"/>
          </p:nvPr>
        </p:nvSpPr>
        <p:spPr>
          <a:xfrm>
            <a:off x="5585800"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1616" name="Google Shape;1616;p230"/>
          <p:cNvSpPr txBox="1">
            <a:spLocks noGrp="1"/>
          </p:cNvSpPr>
          <p:nvPr>
            <p:ph type="title" idx="13"/>
          </p:nvPr>
        </p:nvSpPr>
        <p:spPr>
          <a:xfrm>
            <a:off x="5509590"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617" name="Google Shape;1617;p230"/>
          <p:cNvSpPr txBox="1">
            <a:spLocks noGrp="1"/>
          </p:cNvSpPr>
          <p:nvPr>
            <p:ph type="body" idx="14"/>
          </p:nvPr>
        </p:nvSpPr>
        <p:spPr>
          <a:xfrm>
            <a:off x="5509590"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618" name="Google Shape;1618;p230"/>
          <p:cNvCxnSpPr/>
          <p:nvPr/>
        </p:nvCxnSpPr>
        <p:spPr>
          <a:xfrm>
            <a:off x="5492040"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1619" name="Google Shape;1619;p230"/>
          <p:cNvSpPr txBox="1">
            <a:spLocks noGrp="1"/>
          </p:cNvSpPr>
          <p:nvPr>
            <p:ph type="title" idx="15"/>
          </p:nvPr>
        </p:nvSpPr>
        <p:spPr>
          <a:xfrm>
            <a:off x="705382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1620" name="Google Shape;1620;p230"/>
          <p:cNvSpPr txBox="1">
            <a:spLocks noGrp="1"/>
          </p:cNvSpPr>
          <p:nvPr>
            <p:ph type="title" idx="16"/>
          </p:nvPr>
        </p:nvSpPr>
        <p:spPr>
          <a:xfrm>
            <a:off x="697761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621" name="Google Shape;1621;p230"/>
          <p:cNvSpPr txBox="1">
            <a:spLocks noGrp="1"/>
          </p:cNvSpPr>
          <p:nvPr>
            <p:ph type="body" idx="17"/>
          </p:nvPr>
        </p:nvSpPr>
        <p:spPr>
          <a:xfrm>
            <a:off x="697761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622" name="Google Shape;1622;p230"/>
          <p:cNvCxnSpPr/>
          <p:nvPr/>
        </p:nvCxnSpPr>
        <p:spPr>
          <a:xfrm>
            <a:off x="6960065" y="2209875"/>
            <a:ext cx="10959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Logos">
  <p:cSld name="CUSTOM_2">
    <p:bg>
      <p:bgPr>
        <a:solidFill>
          <a:schemeClr val="lt1"/>
        </a:solidFill>
        <a:effectLst/>
      </p:bgPr>
    </p:bg>
    <p:spTree>
      <p:nvGrpSpPr>
        <p:cNvPr id="1" name="Shape 1623"/>
        <p:cNvGrpSpPr/>
        <p:nvPr/>
      </p:nvGrpSpPr>
      <p:grpSpPr>
        <a:xfrm>
          <a:off x="0" y="0"/>
          <a:ext cx="0" cy="0"/>
          <a:chOff x="0" y="0"/>
          <a:chExt cx="0" cy="0"/>
        </a:xfrm>
      </p:grpSpPr>
      <p:sp>
        <p:nvSpPr>
          <p:cNvPr id="1624" name="Google Shape;1624;p231"/>
          <p:cNvSpPr/>
          <p:nvPr/>
        </p:nvSpPr>
        <p:spPr>
          <a:xfrm>
            <a:off x="3249850" y="0"/>
            <a:ext cx="58941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31"/>
          <p:cNvSpPr/>
          <p:nvPr/>
        </p:nvSpPr>
        <p:spPr>
          <a:xfrm>
            <a:off x="781350" y="676775"/>
            <a:ext cx="75813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31"/>
          <p:cNvSpPr txBox="1">
            <a:spLocks noGrp="1"/>
          </p:cNvSpPr>
          <p:nvPr>
            <p:ph type="title"/>
          </p:nvPr>
        </p:nvSpPr>
        <p:spPr>
          <a:xfrm>
            <a:off x="1151800" y="2170800"/>
            <a:ext cx="3298200" cy="801900"/>
          </a:xfrm>
          <a:prstGeom prst="rect">
            <a:avLst/>
          </a:prstGeom>
        </p:spPr>
        <p:txBody>
          <a:bodyPr spcFirstLastPara="1" wrap="square" lIns="0" tIns="0" rIns="0" bIns="0" anchor="ctr"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Quote 1">
  <p:cSld name="CUSTOM_3">
    <p:spTree>
      <p:nvGrpSpPr>
        <p:cNvPr id="1" name="Shape 1627"/>
        <p:cNvGrpSpPr/>
        <p:nvPr/>
      </p:nvGrpSpPr>
      <p:grpSpPr>
        <a:xfrm>
          <a:off x="0" y="0"/>
          <a:ext cx="0" cy="0"/>
          <a:chOff x="0" y="0"/>
          <a:chExt cx="0" cy="0"/>
        </a:xfrm>
      </p:grpSpPr>
      <p:sp>
        <p:nvSpPr>
          <p:cNvPr id="1628" name="Google Shape;1628;p232"/>
          <p:cNvSpPr/>
          <p:nvPr/>
        </p:nvSpPr>
        <p:spPr>
          <a:xfrm>
            <a:off x="2359152" y="709075"/>
            <a:ext cx="5038500" cy="3005700"/>
          </a:xfrm>
          <a:prstGeom prst="wedgeRectCallout">
            <a:avLst>
              <a:gd name="adj1" fmla="val 33388"/>
              <a:gd name="adj2" fmla="val 72182"/>
            </a:avLst>
          </a:prstGeom>
          <a:noFill/>
          <a:ln w="1143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32"/>
          <p:cNvSpPr txBox="1">
            <a:spLocks noGrp="1"/>
          </p:cNvSpPr>
          <p:nvPr>
            <p:ph type="subTitle" idx="1"/>
          </p:nvPr>
        </p:nvSpPr>
        <p:spPr>
          <a:xfrm>
            <a:off x="2359152" y="707725"/>
            <a:ext cx="5038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9pPr>
          </a:lstStyle>
          <a:p>
            <a:endParaRPr/>
          </a:p>
        </p:txBody>
      </p:sp>
      <p:sp>
        <p:nvSpPr>
          <p:cNvPr id="1630" name="Google Shape;1630;p232"/>
          <p:cNvSpPr/>
          <p:nvPr/>
        </p:nvSpPr>
        <p:spPr>
          <a:xfrm>
            <a:off x="1750750" y="894425"/>
            <a:ext cx="782400" cy="67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1631" name="Google Shape;1631;p232"/>
          <p:cNvSpPr txBox="1"/>
          <p:nvPr/>
        </p:nvSpPr>
        <p:spPr>
          <a:xfrm>
            <a:off x="1714009" y="707725"/>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1632" name="Google Shape;1632;p232"/>
          <p:cNvSpPr/>
          <p:nvPr/>
        </p:nvSpPr>
        <p:spPr>
          <a:xfrm>
            <a:off x="7223650" y="2846350"/>
            <a:ext cx="782400" cy="67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1633" name="Google Shape;1633;p232"/>
          <p:cNvSpPr txBox="1"/>
          <p:nvPr/>
        </p:nvSpPr>
        <p:spPr>
          <a:xfrm rot="10800000">
            <a:off x="7151191" y="3016014"/>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1634" name="Google Shape;1634;p232"/>
          <p:cNvSpPr/>
          <p:nvPr/>
        </p:nvSpPr>
        <p:spPr>
          <a:xfrm>
            <a:off x="3068400" y="4805100"/>
            <a:ext cx="6075600" cy="3384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ullets: Code">
  <p:cSld name="TITLE_1_1_1_1_1_1_1_1_1_1_1_1_2">
    <p:bg>
      <p:bgPr>
        <a:solidFill>
          <a:srgbClr val="FFFFFF"/>
        </a:solidFill>
        <a:effectLst/>
      </p:bgPr>
    </p:bg>
    <p:spTree>
      <p:nvGrpSpPr>
        <p:cNvPr id="1" name="Shape 89"/>
        <p:cNvGrpSpPr/>
        <p:nvPr/>
      </p:nvGrpSpPr>
      <p:grpSpPr>
        <a:xfrm>
          <a:off x="0" y="0"/>
          <a:ext cx="0" cy="0"/>
          <a:chOff x="0" y="0"/>
          <a:chExt cx="0" cy="0"/>
        </a:xfrm>
      </p:grpSpPr>
      <p:sp>
        <p:nvSpPr>
          <p:cNvPr id="90" name="Google Shape;90;p15"/>
          <p:cNvSpPr/>
          <p:nvPr/>
        </p:nvSpPr>
        <p:spPr>
          <a:xfrm>
            <a:off x="933750" y="822300"/>
            <a:ext cx="7581300" cy="380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781350" y="676775"/>
            <a:ext cx="7581300" cy="380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txBox="1">
            <a:spLocks noGrp="1"/>
          </p:cNvSpPr>
          <p:nvPr>
            <p:ph type="title"/>
          </p:nvPr>
        </p:nvSpPr>
        <p:spPr>
          <a:xfrm>
            <a:off x="1151800" y="1058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93" name="Google Shape;93;p15"/>
          <p:cNvSpPr txBox="1">
            <a:spLocks noGrp="1"/>
          </p:cNvSpPr>
          <p:nvPr>
            <p:ph type="body" idx="1"/>
          </p:nvPr>
        </p:nvSpPr>
        <p:spPr>
          <a:xfrm>
            <a:off x="4572000" y="886100"/>
            <a:ext cx="3598200" cy="3336600"/>
          </a:xfrm>
          <a:prstGeom prst="rect">
            <a:avLst/>
          </a:prstGeom>
        </p:spPr>
        <p:txBody>
          <a:bodyPr spcFirstLastPara="1" wrap="square" lIns="0" tIns="0" rIns="0" bIns="0" anchor="ctr"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accent3"/>
              </a:buClr>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accent3"/>
              </a:buClr>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
        <p:nvSpPr>
          <p:cNvPr id="94" name="Google Shape;94;p15"/>
          <p:cNvSpPr/>
          <p:nvPr/>
        </p:nvSpPr>
        <p:spPr>
          <a:xfrm>
            <a:off x="1151792" y="3742675"/>
            <a:ext cx="672900" cy="91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Quote 2">
  <p:cSld name="CUSTOM_3_2">
    <p:spTree>
      <p:nvGrpSpPr>
        <p:cNvPr id="1" name="Shape 1635"/>
        <p:cNvGrpSpPr/>
        <p:nvPr/>
      </p:nvGrpSpPr>
      <p:grpSpPr>
        <a:xfrm>
          <a:off x="0" y="0"/>
          <a:ext cx="0" cy="0"/>
          <a:chOff x="0" y="0"/>
          <a:chExt cx="0" cy="0"/>
        </a:xfrm>
      </p:grpSpPr>
      <p:sp>
        <p:nvSpPr>
          <p:cNvPr id="1636" name="Google Shape;1636;p233"/>
          <p:cNvSpPr/>
          <p:nvPr/>
        </p:nvSpPr>
        <p:spPr>
          <a:xfrm flipH="1">
            <a:off x="1451677" y="759475"/>
            <a:ext cx="5038500" cy="3005700"/>
          </a:xfrm>
          <a:prstGeom prst="wedgeRectCallout">
            <a:avLst>
              <a:gd name="adj1" fmla="val 33388"/>
              <a:gd name="adj2" fmla="val 72182"/>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33"/>
          <p:cNvSpPr txBox="1">
            <a:spLocks noGrp="1"/>
          </p:cNvSpPr>
          <p:nvPr>
            <p:ph type="subTitle" idx="1"/>
          </p:nvPr>
        </p:nvSpPr>
        <p:spPr>
          <a:xfrm>
            <a:off x="1451677" y="758125"/>
            <a:ext cx="5038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9pPr>
          </a:lstStyle>
          <a:p>
            <a:endParaRPr/>
          </a:p>
        </p:txBody>
      </p:sp>
      <p:sp>
        <p:nvSpPr>
          <p:cNvPr id="1638" name="Google Shape;1638;p233"/>
          <p:cNvSpPr/>
          <p:nvPr/>
        </p:nvSpPr>
        <p:spPr>
          <a:xfrm>
            <a:off x="843275" y="944825"/>
            <a:ext cx="782400" cy="67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1639" name="Google Shape;1639;p233"/>
          <p:cNvSpPr txBox="1"/>
          <p:nvPr/>
        </p:nvSpPr>
        <p:spPr>
          <a:xfrm>
            <a:off x="806534" y="758125"/>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1640" name="Google Shape;1640;p233"/>
          <p:cNvSpPr/>
          <p:nvPr/>
        </p:nvSpPr>
        <p:spPr>
          <a:xfrm>
            <a:off x="6316175" y="2896750"/>
            <a:ext cx="782400" cy="67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1641" name="Google Shape;1641;p233"/>
          <p:cNvSpPr txBox="1"/>
          <p:nvPr/>
        </p:nvSpPr>
        <p:spPr>
          <a:xfrm rot="10800000">
            <a:off x="6243716" y="3066414"/>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1642" name="Google Shape;1642;p233"/>
          <p:cNvSpPr/>
          <p:nvPr/>
        </p:nvSpPr>
        <p:spPr>
          <a:xfrm>
            <a:off x="3068400" y="4805100"/>
            <a:ext cx="6075600" cy="3384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hank you / Q&amp;A">
  <p:cSld name="CUSTOM_3_1">
    <p:bg>
      <p:bgPr>
        <a:solidFill>
          <a:schemeClr val="lt1"/>
        </a:solidFill>
        <a:effectLst/>
      </p:bgPr>
    </p:bg>
    <p:spTree>
      <p:nvGrpSpPr>
        <p:cNvPr id="1" name="Shape 1643"/>
        <p:cNvGrpSpPr/>
        <p:nvPr/>
      </p:nvGrpSpPr>
      <p:grpSpPr>
        <a:xfrm>
          <a:off x="0" y="0"/>
          <a:ext cx="0" cy="0"/>
          <a:chOff x="0" y="0"/>
          <a:chExt cx="0" cy="0"/>
        </a:xfrm>
      </p:grpSpPr>
      <p:sp>
        <p:nvSpPr>
          <p:cNvPr id="1644" name="Google Shape;1644;p234"/>
          <p:cNvSpPr/>
          <p:nvPr/>
        </p:nvSpPr>
        <p:spPr>
          <a:xfrm>
            <a:off x="836700" y="724650"/>
            <a:ext cx="7470600" cy="3694200"/>
          </a:xfrm>
          <a:prstGeom prst="rect">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34"/>
          <p:cNvSpPr txBox="1">
            <a:spLocks noGrp="1"/>
          </p:cNvSpPr>
          <p:nvPr>
            <p:ph type="title"/>
          </p:nvPr>
        </p:nvSpPr>
        <p:spPr>
          <a:xfrm>
            <a:off x="3663775" y="1844050"/>
            <a:ext cx="4359900" cy="1735800"/>
          </a:xfrm>
          <a:prstGeom prst="rect">
            <a:avLst/>
          </a:prstGeom>
        </p:spPr>
        <p:txBody>
          <a:bodyPr spcFirstLastPara="1" wrap="square" lIns="0" tIns="0" rIns="0" bIns="0" anchor="b" anchorCtr="0">
            <a:noAutofit/>
          </a:bodyPr>
          <a:lstStyle>
            <a:lvl1pPr lvl="0" algn="r" rtl="0">
              <a:spcBef>
                <a:spcPts val="0"/>
              </a:spcBef>
              <a:spcAft>
                <a:spcPts val="0"/>
              </a:spcAft>
              <a:buNone/>
              <a:defRPr sz="8000">
                <a:solidFill>
                  <a:srgbClr val="FFFFFF"/>
                </a:solidFill>
                <a:latin typeface="Oswald Regular"/>
                <a:ea typeface="Oswald Regular"/>
                <a:cs typeface="Oswald Regular"/>
                <a:sym typeface="Oswald Regular"/>
              </a:defRPr>
            </a:lvl1pPr>
            <a:lvl2pPr lvl="1" algn="r" rtl="0">
              <a:spcBef>
                <a:spcPts val="0"/>
              </a:spcBef>
              <a:spcAft>
                <a:spcPts val="0"/>
              </a:spcAft>
              <a:buNone/>
              <a:defRPr sz="3600">
                <a:solidFill>
                  <a:schemeClr val="lt1"/>
                </a:solidFill>
                <a:latin typeface="Oswald Regular"/>
                <a:ea typeface="Oswald Regular"/>
                <a:cs typeface="Oswald Regular"/>
                <a:sym typeface="Oswald Regular"/>
              </a:defRPr>
            </a:lvl2pPr>
            <a:lvl3pPr lvl="2" algn="r" rtl="0">
              <a:spcBef>
                <a:spcPts val="0"/>
              </a:spcBef>
              <a:spcAft>
                <a:spcPts val="0"/>
              </a:spcAft>
              <a:buNone/>
              <a:defRPr sz="3600">
                <a:solidFill>
                  <a:schemeClr val="lt1"/>
                </a:solidFill>
                <a:latin typeface="Oswald Regular"/>
                <a:ea typeface="Oswald Regular"/>
                <a:cs typeface="Oswald Regular"/>
                <a:sym typeface="Oswald Regular"/>
              </a:defRPr>
            </a:lvl3pPr>
            <a:lvl4pPr lvl="3" algn="r" rtl="0">
              <a:spcBef>
                <a:spcPts val="0"/>
              </a:spcBef>
              <a:spcAft>
                <a:spcPts val="0"/>
              </a:spcAft>
              <a:buNone/>
              <a:defRPr sz="3600">
                <a:solidFill>
                  <a:schemeClr val="lt1"/>
                </a:solidFill>
                <a:latin typeface="Oswald Regular"/>
                <a:ea typeface="Oswald Regular"/>
                <a:cs typeface="Oswald Regular"/>
                <a:sym typeface="Oswald Regular"/>
              </a:defRPr>
            </a:lvl4pPr>
            <a:lvl5pPr lvl="4" algn="r" rtl="0">
              <a:spcBef>
                <a:spcPts val="0"/>
              </a:spcBef>
              <a:spcAft>
                <a:spcPts val="0"/>
              </a:spcAft>
              <a:buNone/>
              <a:defRPr sz="3600">
                <a:solidFill>
                  <a:schemeClr val="lt1"/>
                </a:solidFill>
                <a:latin typeface="Oswald Regular"/>
                <a:ea typeface="Oswald Regular"/>
                <a:cs typeface="Oswald Regular"/>
                <a:sym typeface="Oswald Regular"/>
              </a:defRPr>
            </a:lvl5pPr>
            <a:lvl6pPr lvl="5" algn="r" rtl="0">
              <a:spcBef>
                <a:spcPts val="0"/>
              </a:spcBef>
              <a:spcAft>
                <a:spcPts val="0"/>
              </a:spcAft>
              <a:buNone/>
              <a:defRPr sz="3600">
                <a:solidFill>
                  <a:schemeClr val="lt1"/>
                </a:solidFill>
                <a:latin typeface="Oswald Regular"/>
                <a:ea typeface="Oswald Regular"/>
                <a:cs typeface="Oswald Regular"/>
                <a:sym typeface="Oswald Regular"/>
              </a:defRPr>
            </a:lvl6pPr>
            <a:lvl7pPr lvl="6" algn="r" rtl="0">
              <a:spcBef>
                <a:spcPts val="0"/>
              </a:spcBef>
              <a:spcAft>
                <a:spcPts val="0"/>
              </a:spcAft>
              <a:buNone/>
              <a:defRPr sz="3600">
                <a:solidFill>
                  <a:schemeClr val="lt1"/>
                </a:solidFill>
                <a:latin typeface="Oswald Regular"/>
                <a:ea typeface="Oswald Regular"/>
                <a:cs typeface="Oswald Regular"/>
                <a:sym typeface="Oswald Regular"/>
              </a:defRPr>
            </a:lvl7pPr>
            <a:lvl8pPr lvl="7" algn="r" rtl="0">
              <a:spcBef>
                <a:spcPts val="0"/>
              </a:spcBef>
              <a:spcAft>
                <a:spcPts val="0"/>
              </a:spcAft>
              <a:buNone/>
              <a:defRPr sz="3600">
                <a:solidFill>
                  <a:schemeClr val="lt1"/>
                </a:solidFill>
                <a:latin typeface="Oswald Regular"/>
                <a:ea typeface="Oswald Regular"/>
                <a:cs typeface="Oswald Regular"/>
                <a:sym typeface="Oswald Regular"/>
              </a:defRPr>
            </a:lvl8pPr>
            <a:lvl9pPr lvl="8" algn="r"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646" name="Google Shape;1646;p234"/>
          <p:cNvSpPr/>
          <p:nvPr/>
        </p:nvSpPr>
        <p:spPr>
          <a:xfrm>
            <a:off x="7350775" y="3630843"/>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7" name="Google Shape;1647;p234"/>
          <p:cNvPicPr preferRelativeResize="0"/>
          <p:nvPr/>
        </p:nvPicPr>
        <p:blipFill rotWithShape="1">
          <a:blip r:embed="rId2">
            <a:alphaModFix/>
          </a:blip>
          <a:srcRect t="485" b="485"/>
          <a:stretch/>
        </p:blipFill>
        <p:spPr>
          <a:xfrm>
            <a:off x="6994275" y="3861250"/>
            <a:ext cx="1029400" cy="316874"/>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Divider: Style 1">
  <p:cSld name="CUSTOM_4">
    <p:bg>
      <p:bgPr>
        <a:solidFill>
          <a:schemeClr val="lt1"/>
        </a:solidFill>
        <a:effectLst/>
      </p:bgPr>
    </p:bg>
    <p:spTree>
      <p:nvGrpSpPr>
        <p:cNvPr id="1" name="Shape 1648"/>
        <p:cNvGrpSpPr/>
        <p:nvPr/>
      </p:nvGrpSpPr>
      <p:grpSpPr>
        <a:xfrm>
          <a:off x="0" y="0"/>
          <a:ext cx="0" cy="0"/>
          <a:chOff x="0" y="0"/>
          <a:chExt cx="0" cy="0"/>
        </a:xfrm>
      </p:grpSpPr>
      <p:sp>
        <p:nvSpPr>
          <p:cNvPr id="1649" name="Google Shape;1649;p235"/>
          <p:cNvSpPr/>
          <p:nvPr/>
        </p:nvSpPr>
        <p:spPr>
          <a:xfrm>
            <a:off x="780951" y="669788"/>
            <a:ext cx="7582086" cy="3803922"/>
          </a:xfrm>
          <a:custGeom>
            <a:avLst/>
            <a:gdLst/>
            <a:ahLst/>
            <a:cxnLst/>
            <a:rect l="l" t="t" r="r" b="b"/>
            <a:pathLst>
              <a:path w="21600" h="21600" extrusionOk="0">
                <a:moveTo>
                  <a:pt x="0" y="0"/>
                </a:moveTo>
                <a:lnTo>
                  <a:pt x="0" y="21600"/>
                </a:lnTo>
                <a:lnTo>
                  <a:pt x="2208" y="21600"/>
                </a:lnTo>
                <a:lnTo>
                  <a:pt x="3544" y="13777"/>
                </a:lnTo>
                <a:lnTo>
                  <a:pt x="3722" y="13777"/>
                </a:lnTo>
                <a:lnTo>
                  <a:pt x="3806" y="13777"/>
                </a:lnTo>
                <a:lnTo>
                  <a:pt x="3970" y="13777"/>
                </a:lnTo>
                <a:lnTo>
                  <a:pt x="3984" y="13777"/>
                </a:lnTo>
                <a:lnTo>
                  <a:pt x="4205" y="13777"/>
                </a:lnTo>
                <a:lnTo>
                  <a:pt x="4232" y="13777"/>
                </a:lnTo>
                <a:lnTo>
                  <a:pt x="4466" y="13777"/>
                </a:lnTo>
                <a:lnTo>
                  <a:pt x="3130" y="21600"/>
                </a:lnTo>
                <a:lnTo>
                  <a:pt x="21600" y="21600"/>
                </a:lnTo>
                <a:lnTo>
                  <a:pt x="21600" y="0"/>
                </a:lnTo>
                <a:lnTo>
                  <a:pt x="6819" y="0"/>
                </a:lnTo>
                <a:lnTo>
                  <a:pt x="5483" y="7823"/>
                </a:lnTo>
                <a:lnTo>
                  <a:pt x="5249" y="7823"/>
                </a:lnTo>
                <a:lnTo>
                  <a:pt x="5001" y="7823"/>
                </a:lnTo>
                <a:lnTo>
                  <a:pt x="4823" y="7823"/>
                </a:lnTo>
                <a:lnTo>
                  <a:pt x="4739" y="7823"/>
                </a:lnTo>
                <a:lnTo>
                  <a:pt x="4562" y="7823"/>
                </a:lnTo>
                <a:lnTo>
                  <a:pt x="5898" y="0"/>
                </a:lnTo>
                <a:lnTo>
                  <a:pt x="0" y="0"/>
                </a:lnTo>
                <a:close/>
              </a:path>
            </a:pathLst>
          </a:custGeom>
          <a:solidFill>
            <a:srgbClr val="FFFFFF"/>
          </a:solidFill>
          <a:ln>
            <a:noFill/>
          </a:ln>
        </p:spPr>
        <p:txBody>
          <a:bodyPr spcFirstLastPara="1" wrap="square" lIns="19050" tIns="19050" rIns="19050" bIns="19050" anchor="ctr" anchorCtr="0">
            <a:noAutofit/>
          </a:bodyPr>
          <a:lstStyle/>
          <a:p>
            <a:pPr marL="0" marR="0" lvl="0" indent="0" algn="l" rtl="0">
              <a:lnSpc>
                <a:spcPct val="162500"/>
              </a:lnSpc>
              <a:spcBef>
                <a:spcPts val="0"/>
              </a:spcBef>
              <a:spcAft>
                <a:spcPts val="0"/>
              </a:spcAft>
              <a:buClr>
                <a:srgbClr val="FFFFFF"/>
              </a:buClr>
              <a:buSzPts val="1200"/>
              <a:buFont typeface="Source Sans Pro"/>
              <a:buNone/>
            </a:pPr>
            <a:endParaRPr sz="1200" b="0" i="0" u="none" strike="noStrike" cap="none">
              <a:solidFill>
                <a:srgbClr val="FFFFFF"/>
              </a:solidFill>
              <a:latin typeface="Source Sans Pro"/>
              <a:ea typeface="Source Sans Pro"/>
              <a:cs typeface="Source Sans Pro"/>
              <a:sym typeface="Source Sans Pro"/>
            </a:endParaRPr>
          </a:p>
        </p:txBody>
      </p:sp>
      <p:sp>
        <p:nvSpPr>
          <p:cNvPr id="1650" name="Google Shape;1650;p235"/>
          <p:cNvSpPr txBox="1">
            <a:spLocks noGrp="1"/>
          </p:cNvSpPr>
          <p:nvPr>
            <p:ph type="title"/>
          </p:nvPr>
        </p:nvSpPr>
        <p:spPr>
          <a:xfrm>
            <a:off x="3524525" y="957492"/>
            <a:ext cx="5208600" cy="3513600"/>
          </a:xfrm>
          <a:prstGeom prst="rect">
            <a:avLst/>
          </a:prstGeom>
        </p:spPr>
        <p:txBody>
          <a:bodyPr spcFirstLastPara="1" wrap="square" lIns="0" tIns="0" rIns="0" bIns="0" anchor="ctr" anchorCtr="0">
            <a:noAutofit/>
          </a:bodyPr>
          <a:lstStyle>
            <a:lvl1pPr lvl="0" rtl="0">
              <a:spcBef>
                <a:spcPts val="0"/>
              </a:spcBef>
              <a:spcAft>
                <a:spcPts val="0"/>
              </a:spcAft>
              <a:buNone/>
              <a:defRPr sz="34000" b="1">
                <a:solidFill>
                  <a:schemeClr val="accent4"/>
                </a:solidFill>
                <a:latin typeface="Oswald"/>
                <a:ea typeface="Oswald"/>
                <a:cs typeface="Oswald"/>
                <a:sym typeface="Oswald"/>
              </a:defRPr>
            </a:lvl1pPr>
            <a:lvl2pPr lvl="1" algn="r" rtl="0">
              <a:spcBef>
                <a:spcPts val="0"/>
              </a:spcBef>
              <a:spcAft>
                <a:spcPts val="0"/>
              </a:spcAft>
              <a:buNone/>
              <a:defRPr sz="34000">
                <a:solidFill>
                  <a:schemeClr val="accent4"/>
                </a:solidFill>
              </a:defRPr>
            </a:lvl2pPr>
            <a:lvl3pPr lvl="2" algn="r" rtl="0">
              <a:spcBef>
                <a:spcPts val="0"/>
              </a:spcBef>
              <a:spcAft>
                <a:spcPts val="0"/>
              </a:spcAft>
              <a:buNone/>
              <a:defRPr sz="34000">
                <a:solidFill>
                  <a:schemeClr val="accent4"/>
                </a:solidFill>
              </a:defRPr>
            </a:lvl3pPr>
            <a:lvl4pPr lvl="3" algn="r" rtl="0">
              <a:spcBef>
                <a:spcPts val="0"/>
              </a:spcBef>
              <a:spcAft>
                <a:spcPts val="0"/>
              </a:spcAft>
              <a:buNone/>
              <a:defRPr sz="34000">
                <a:solidFill>
                  <a:schemeClr val="accent4"/>
                </a:solidFill>
              </a:defRPr>
            </a:lvl4pPr>
            <a:lvl5pPr lvl="4" algn="r" rtl="0">
              <a:spcBef>
                <a:spcPts val="0"/>
              </a:spcBef>
              <a:spcAft>
                <a:spcPts val="0"/>
              </a:spcAft>
              <a:buNone/>
              <a:defRPr sz="34000">
                <a:solidFill>
                  <a:schemeClr val="accent4"/>
                </a:solidFill>
              </a:defRPr>
            </a:lvl5pPr>
            <a:lvl6pPr lvl="5" algn="r" rtl="0">
              <a:spcBef>
                <a:spcPts val="0"/>
              </a:spcBef>
              <a:spcAft>
                <a:spcPts val="0"/>
              </a:spcAft>
              <a:buNone/>
              <a:defRPr sz="34000">
                <a:solidFill>
                  <a:schemeClr val="accent4"/>
                </a:solidFill>
              </a:defRPr>
            </a:lvl6pPr>
            <a:lvl7pPr lvl="6" algn="r" rtl="0">
              <a:spcBef>
                <a:spcPts val="0"/>
              </a:spcBef>
              <a:spcAft>
                <a:spcPts val="0"/>
              </a:spcAft>
              <a:buNone/>
              <a:defRPr sz="34000">
                <a:solidFill>
                  <a:schemeClr val="accent4"/>
                </a:solidFill>
              </a:defRPr>
            </a:lvl7pPr>
            <a:lvl8pPr lvl="7" algn="r" rtl="0">
              <a:spcBef>
                <a:spcPts val="0"/>
              </a:spcBef>
              <a:spcAft>
                <a:spcPts val="0"/>
              </a:spcAft>
              <a:buNone/>
              <a:defRPr sz="34000">
                <a:solidFill>
                  <a:schemeClr val="accent4"/>
                </a:solidFill>
              </a:defRPr>
            </a:lvl8pPr>
            <a:lvl9pPr lvl="8" algn="r" rtl="0">
              <a:spcBef>
                <a:spcPts val="0"/>
              </a:spcBef>
              <a:spcAft>
                <a:spcPts val="0"/>
              </a:spcAft>
              <a:buNone/>
              <a:defRPr sz="34000">
                <a:solidFill>
                  <a:schemeClr val="accent4"/>
                </a:solidFill>
              </a:defRPr>
            </a:lvl9pPr>
          </a:lstStyle>
          <a:p>
            <a:endParaRPr/>
          </a:p>
        </p:txBody>
      </p:sp>
      <p:sp>
        <p:nvSpPr>
          <p:cNvPr id="1651" name="Google Shape;1651;p235"/>
          <p:cNvSpPr txBox="1">
            <a:spLocks noGrp="1"/>
          </p:cNvSpPr>
          <p:nvPr>
            <p:ph type="title" idx="2"/>
          </p:nvPr>
        </p:nvSpPr>
        <p:spPr>
          <a:xfrm>
            <a:off x="1151800" y="2170800"/>
            <a:ext cx="6820800" cy="801900"/>
          </a:xfrm>
          <a:prstGeom prst="rect">
            <a:avLst/>
          </a:prstGeom>
        </p:spPr>
        <p:txBody>
          <a:bodyPr spcFirstLastPara="1" wrap="square" lIns="0" tIns="0" rIns="0" bIns="0" anchor="ctr"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Divider: Style 2 (Photo)">
  <p:cSld name="CUSTOM_5_1_2">
    <p:bg>
      <p:bgPr>
        <a:solidFill>
          <a:schemeClr val="lt1"/>
        </a:solidFill>
        <a:effectLst/>
      </p:bgPr>
    </p:bg>
    <p:spTree>
      <p:nvGrpSpPr>
        <p:cNvPr id="1" name="Shape 1652"/>
        <p:cNvGrpSpPr/>
        <p:nvPr/>
      </p:nvGrpSpPr>
      <p:grpSpPr>
        <a:xfrm>
          <a:off x="0" y="0"/>
          <a:ext cx="0" cy="0"/>
          <a:chOff x="0" y="0"/>
          <a:chExt cx="0" cy="0"/>
        </a:xfrm>
      </p:grpSpPr>
      <p:sp>
        <p:nvSpPr>
          <p:cNvPr id="1653" name="Google Shape;1653;p236"/>
          <p:cNvSpPr txBox="1">
            <a:spLocks noGrp="1"/>
          </p:cNvSpPr>
          <p:nvPr>
            <p:ph type="subTitle" idx="1"/>
          </p:nvPr>
        </p:nvSpPr>
        <p:spPr>
          <a:xfrm>
            <a:off x="2529600" y="1758750"/>
            <a:ext cx="4084800" cy="1284300"/>
          </a:xfrm>
          <a:prstGeom prst="rect">
            <a:avLst/>
          </a:prstGeom>
          <a:noFill/>
          <a:ln w="114300" cap="flat" cmpd="sng">
            <a:solidFill>
              <a:schemeClr val="accent3"/>
            </a:solidFill>
            <a:prstDash val="solid"/>
            <a:miter lim="8000"/>
            <a:headEnd type="none" w="sm" len="sm"/>
            <a:tailEnd type="none" w="sm" len="sm"/>
          </a:ln>
        </p:spPr>
        <p:txBody>
          <a:bodyPr spcFirstLastPara="1" wrap="square" lIns="457200" tIns="457200" rIns="457200" bIns="45720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54" name="Google Shape;1654;p236"/>
          <p:cNvSpPr txBox="1">
            <a:spLocks noGrp="1"/>
          </p:cNvSpPr>
          <p:nvPr>
            <p:ph type="title"/>
          </p:nvPr>
        </p:nvSpPr>
        <p:spPr>
          <a:xfrm>
            <a:off x="2911050" y="845850"/>
            <a:ext cx="3328500" cy="3110100"/>
          </a:xfrm>
          <a:prstGeom prst="rect">
            <a:avLst/>
          </a:prstGeom>
          <a:solidFill>
            <a:srgbClr val="FFFFFF"/>
          </a:solidFill>
          <a:ln>
            <a:noFill/>
          </a:ln>
        </p:spPr>
        <p:txBody>
          <a:bodyPr spcFirstLastPara="1" wrap="square" lIns="228600" tIns="228600" rIns="228600" bIns="228600" anchor="ctr" anchorCtr="0">
            <a:noAutofit/>
          </a:bodyPr>
          <a:lstStyle>
            <a:lvl1pPr lvl="0" algn="ctr" rtl="0">
              <a:spcBef>
                <a:spcPts val="0"/>
              </a:spcBef>
              <a:spcAft>
                <a:spcPts val="0"/>
              </a:spcAft>
              <a:buNone/>
              <a:defRPr>
                <a:solidFill>
                  <a:schemeClr val="lt1"/>
                </a:solidFill>
                <a:latin typeface="Oswald Regular"/>
                <a:ea typeface="Oswald Regular"/>
                <a:cs typeface="Oswald Regular"/>
                <a:sym typeface="Oswald Regular"/>
              </a:defRPr>
            </a:lvl1pPr>
            <a:lvl2pPr lvl="1" algn="ctr" rtl="0">
              <a:spcBef>
                <a:spcPts val="0"/>
              </a:spcBef>
              <a:spcAft>
                <a:spcPts val="0"/>
              </a:spcAft>
              <a:buNone/>
              <a:defRPr sz="3600">
                <a:solidFill>
                  <a:schemeClr val="lt1"/>
                </a:solidFill>
                <a:latin typeface="Oswald Regular"/>
                <a:ea typeface="Oswald Regular"/>
                <a:cs typeface="Oswald Regular"/>
                <a:sym typeface="Oswald Regular"/>
              </a:defRPr>
            </a:lvl2pPr>
            <a:lvl3pPr lvl="2" algn="ctr" rtl="0">
              <a:spcBef>
                <a:spcPts val="0"/>
              </a:spcBef>
              <a:spcAft>
                <a:spcPts val="0"/>
              </a:spcAft>
              <a:buNone/>
              <a:defRPr sz="3600">
                <a:solidFill>
                  <a:schemeClr val="lt1"/>
                </a:solidFill>
                <a:latin typeface="Oswald Regular"/>
                <a:ea typeface="Oswald Regular"/>
                <a:cs typeface="Oswald Regular"/>
                <a:sym typeface="Oswald Regular"/>
              </a:defRPr>
            </a:lvl3pPr>
            <a:lvl4pPr lvl="3" algn="ctr" rtl="0">
              <a:spcBef>
                <a:spcPts val="0"/>
              </a:spcBef>
              <a:spcAft>
                <a:spcPts val="0"/>
              </a:spcAft>
              <a:buNone/>
              <a:defRPr sz="3600">
                <a:solidFill>
                  <a:schemeClr val="lt1"/>
                </a:solidFill>
                <a:latin typeface="Oswald Regular"/>
                <a:ea typeface="Oswald Regular"/>
                <a:cs typeface="Oswald Regular"/>
                <a:sym typeface="Oswald Regular"/>
              </a:defRPr>
            </a:lvl4pPr>
            <a:lvl5pPr lvl="4" algn="ctr" rtl="0">
              <a:spcBef>
                <a:spcPts val="0"/>
              </a:spcBef>
              <a:spcAft>
                <a:spcPts val="0"/>
              </a:spcAft>
              <a:buNone/>
              <a:defRPr sz="3600">
                <a:solidFill>
                  <a:schemeClr val="lt1"/>
                </a:solidFill>
                <a:latin typeface="Oswald Regular"/>
                <a:ea typeface="Oswald Regular"/>
                <a:cs typeface="Oswald Regular"/>
                <a:sym typeface="Oswald Regular"/>
              </a:defRPr>
            </a:lvl5pPr>
            <a:lvl6pPr lvl="5" algn="ctr" rtl="0">
              <a:spcBef>
                <a:spcPts val="0"/>
              </a:spcBef>
              <a:spcAft>
                <a:spcPts val="0"/>
              </a:spcAft>
              <a:buNone/>
              <a:defRPr sz="3600">
                <a:solidFill>
                  <a:schemeClr val="lt1"/>
                </a:solidFill>
                <a:latin typeface="Oswald Regular"/>
                <a:ea typeface="Oswald Regular"/>
                <a:cs typeface="Oswald Regular"/>
                <a:sym typeface="Oswald Regular"/>
              </a:defRPr>
            </a:lvl6pPr>
            <a:lvl7pPr lvl="6" algn="ctr" rtl="0">
              <a:spcBef>
                <a:spcPts val="0"/>
              </a:spcBef>
              <a:spcAft>
                <a:spcPts val="0"/>
              </a:spcAft>
              <a:buNone/>
              <a:defRPr sz="3600">
                <a:solidFill>
                  <a:schemeClr val="lt1"/>
                </a:solidFill>
                <a:latin typeface="Oswald Regular"/>
                <a:ea typeface="Oswald Regular"/>
                <a:cs typeface="Oswald Regular"/>
                <a:sym typeface="Oswald Regular"/>
              </a:defRPr>
            </a:lvl7pPr>
            <a:lvl8pPr lvl="7" algn="ctr" rtl="0">
              <a:spcBef>
                <a:spcPts val="0"/>
              </a:spcBef>
              <a:spcAft>
                <a:spcPts val="0"/>
              </a:spcAft>
              <a:buNone/>
              <a:defRPr sz="3600">
                <a:solidFill>
                  <a:schemeClr val="lt1"/>
                </a:solidFill>
                <a:latin typeface="Oswald Regular"/>
                <a:ea typeface="Oswald Regular"/>
                <a:cs typeface="Oswald Regular"/>
                <a:sym typeface="Oswald Regular"/>
              </a:defRPr>
            </a:lvl8pPr>
            <a:lvl9pPr lvl="8" algn="ctr"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creenshot w/ Bullets">
  <p:cSld name="CUSTOM_5">
    <p:spTree>
      <p:nvGrpSpPr>
        <p:cNvPr id="1" name="Shape 1655"/>
        <p:cNvGrpSpPr/>
        <p:nvPr/>
      </p:nvGrpSpPr>
      <p:grpSpPr>
        <a:xfrm>
          <a:off x="0" y="0"/>
          <a:ext cx="0" cy="0"/>
          <a:chOff x="0" y="0"/>
          <a:chExt cx="0" cy="0"/>
        </a:xfrm>
      </p:grpSpPr>
      <p:sp>
        <p:nvSpPr>
          <p:cNvPr id="1656" name="Google Shape;1656;p237"/>
          <p:cNvSpPr/>
          <p:nvPr/>
        </p:nvSpPr>
        <p:spPr>
          <a:xfrm>
            <a:off x="836700" y="724650"/>
            <a:ext cx="7470600" cy="3694200"/>
          </a:xfrm>
          <a:prstGeom prst="rect">
            <a:avLst/>
          </a:prstGeom>
          <a:noFill/>
          <a:ln w="114300" cap="flat" cmpd="sng">
            <a:solidFill>
              <a:schemeClr val="l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37"/>
          <p:cNvSpPr txBox="1">
            <a:spLocks noGrp="1"/>
          </p:cNvSpPr>
          <p:nvPr>
            <p:ph type="title"/>
          </p:nvPr>
        </p:nvSpPr>
        <p:spPr>
          <a:xfrm>
            <a:off x="1099925" y="944123"/>
            <a:ext cx="2239200" cy="8337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658" name="Google Shape;1658;p237"/>
          <p:cNvSpPr txBox="1">
            <a:spLocks noGrp="1"/>
          </p:cNvSpPr>
          <p:nvPr>
            <p:ph type="body" idx="1"/>
          </p:nvPr>
        </p:nvSpPr>
        <p:spPr>
          <a:xfrm>
            <a:off x="1100125" y="2080575"/>
            <a:ext cx="2239200" cy="2135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659" name="Google Shape;1659;p237"/>
          <p:cNvCxnSpPr/>
          <p:nvPr/>
        </p:nvCxnSpPr>
        <p:spPr>
          <a:xfrm>
            <a:off x="1099925" y="1929159"/>
            <a:ext cx="22395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creenshot w/ Annotations">
  <p:cSld name="CUSTOM_5_2">
    <p:bg>
      <p:bgPr>
        <a:solidFill>
          <a:schemeClr val="lt1"/>
        </a:solidFill>
        <a:effectLst/>
      </p:bgPr>
    </p:bg>
    <p:spTree>
      <p:nvGrpSpPr>
        <p:cNvPr id="1" name="Shape 1660"/>
        <p:cNvGrpSpPr/>
        <p:nvPr/>
      </p:nvGrpSpPr>
      <p:grpSpPr>
        <a:xfrm>
          <a:off x="0" y="0"/>
          <a:ext cx="0" cy="0"/>
          <a:chOff x="0" y="0"/>
          <a:chExt cx="0" cy="0"/>
        </a:xfrm>
      </p:grpSpPr>
      <p:sp>
        <p:nvSpPr>
          <p:cNvPr id="1661" name="Google Shape;1661;p238"/>
          <p:cNvSpPr txBox="1">
            <a:spLocks noGrp="1"/>
          </p:cNvSpPr>
          <p:nvPr>
            <p:ph type="title"/>
          </p:nvPr>
        </p:nvSpPr>
        <p:spPr>
          <a:xfrm>
            <a:off x="393200" y="244575"/>
            <a:ext cx="2459700" cy="5571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rgbClr val="FFFFFF"/>
                </a:solidFill>
              </a:defRPr>
            </a:lvl1pPr>
            <a:lvl2pPr lvl="1"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9pPr>
          </a:lstStyle>
          <a:p>
            <a:endParaRPr/>
          </a:p>
        </p:txBody>
      </p:sp>
      <p:sp>
        <p:nvSpPr>
          <p:cNvPr id="1662" name="Google Shape;1662;p238"/>
          <p:cNvSpPr txBox="1">
            <a:spLocks noGrp="1"/>
          </p:cNvSpPr>
          <p:nvPr>
            <p:ph type="body" idx="1"/>
          </p:nvPr>
        </p:nvSpPr>
        <p:spPr>
          <a:xfrm>
            <a:off x="393200" y="1781000"/>
            <a:ext cx="2459700" cy="362400"/>
          </a:xfrm>
          <a:prstGeom prst="rect">
            <a:avLst/>
          </a:prstGeom>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1000"/>
              </a:spcBef>
              <a:spcAft>
                <a:spcPts val="100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1663" name="Google Shape;1663;p238"/>
          <p:cNvSpPr txBox="1">
            <a:spLocks noGrp="1"/>
          </p:cNvSpPr>
          <p:nvPr>
            <p:ph type="body" idx="2"/>
          </p:nvPr>
        </p:nvSpPr>
        <p:spPr>
          <a:xfrm>
            <a:off x="393200" y="2387292"/>
            <a:ext cx="2459700" cy="362400"/>
          </a:xfrm>
          <a:prstGeom prst="rect">
            <a:avLst/>
          </a:prstGeom>
          <a:noFill/>
          <a:ln>
            <a:noFill/>
          </a:ln>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1664" name="Google Shape;1664;p238"/>
          <p:cNvSpPr txBox="1">
            <a:spLocks noGrp="1"/>
          </p:cNvSpPr>
          <p:nvPr>
            <p:ph type="body" idx="3"/>
          </p:nvPr>
        </p:nvSpPr>
        <p:spPr>
          <a:xfrm>
            <a:off x="393200" y="2993585"/>
            <a:ext cx="2459700" cy="362400"/>
          </a:xfrm>
          <a:prstGeom prst="rect">
            <a:avLst/>
          </a:prstGeom>
          <a:noFill/>
          <a:ln>
            <a:noFill/>
          </a:ln>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1665" name="Google Shape;1665;p238"/>
          <p:cNvSpPr/>
          <p:nvPr/>
        </p:nvSpPr>
        <p:spPr>
          <a:xfrm>
            <a:off x="393200" y="899625"/>
            <a:ext cx="672900" cy="91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Devices w/ Bullets">
  <p:cSld name="CUSTOM_6">
    <p:spTree>
      <p:nvGrpSpPr>
        <p:cNvPr id="1" name="Shape 1666"/>
        <p:cNvGrpSpPr/>
        <p:nvPr/>
      </p:nvGrpSpPr>
      <p:grpSpPr>
        <a:xfrm>
          <a:off x="0" y="0"/>
          <a:ext cx="0" cy="0"/>
          <a:chOff x="0" y="0"/>
          <a:chExt cx="0" cy="0"/>
        </a:xfrm>
      </p:grpSpPr>
      <p:sp>
        <p:nvSpPr>
          <p:cNvPr id="1667" name="Google Shape;1667;p239"/>
          <p:cNvSpPr txBox="1">
            <a:spLocks noGrp="1"/>
          </p:cNvSpPr>
          <p:nvPr>
            <p:ph type="title"/>
          </p:nvPr>
        </p:nvSpPr>
        <p:spPr>
          <a:xfrm>
            <a:off x="786349" y="244775"/>
            <a:ext cx="3741900" cy="8337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668" name="Google Shape;1668;p239"/>
          <p:cNvSpPr txBox="1">
            <a:spLocks noGrp="1"/>
          </p:cNvSpPr>
          <p:nvPr>
            <p:ph type="body" idx="1"/>
          </p:nvPr>
        </p:nvSpPr>
        <p:spPr>
          <a:xfrm>
            <a:off x="786584" y="1381225"/>
            <a:ext cx="2239200" cy="2135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s: Style 2 (image)">
  <p:cSld name="TITLE_1_1_1_1_1_1_1_1_1_1_1_1_1">
    <p:bg>
      <p:bgPr>
        <a:solidFill>
          <a:srgbClr val="FFFFFF"/>
        </a:solidFill>
        <a:effectLst/>
      </p:bgPr>
    </p:bg>
    <p:spTree>
      <p:nvGrpSpPr>
        <p:cNvPr id="1" name="Shape 95"/>
        <p:cNvGrpSpPr/>
        <p:nvPr/>
      </p:nvGrpSpPr>
      <p:grpSpPr>
        <a:xfrm>
          <a:off x="0" y="0"/>
          <a:ext cx="0" cy="0"/>
          <a:chOff x="0" y="0"/>
          <a:chExt cx="0" cy="0"/>
        </a:xfrm>
      </p:grpSpPr>
      <p:pic>
        <p:nvPicPr>
          <p:cNvPr id="96" name="Google Shape;96;p16"/>
          <p:cNvPicPr preferRelativeResize="0"/>
          <p:nvPr/>
        </p:nvPicPr>
        <p:blipFill rotWithShape="1">
          <a:blip r:embed="rId2">
            <a:alphaModFix amt="14000"/>
          </a:blip>
          <a:srcRect l="60431" r="15176"/>
          <a:stretch/>
        </p:blipFill>
        <p:spPr>
          <a:xfrm>
            <a:off x="0" y="0"/>
            <a:ext cx="782400" cy="4805400"/>
          </a:xfrm>
          <a:prstGeom prst="rect">
            <a:avLst/>
          </a:prstGeom>
          <a:noFill/>
          <a:ln>
            <a:noFill/>
          </a:ln>
        </p:spPr>
      </p:pic>
      <p:sp>
        <p:nvSpPr>
          <p:cNvPr id="97" name="Google Shape;97;p16"/>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98" name="Google Shape;98;p16"/>
          <p:cNvSpPr txBox="1">
            <a:spLocks noGrp="1"/>
          </p:cNvSpPr>
          <p:nvPr>
            <p:ph type="body" idx="1"/>
          </p:nvPr>
        </p:nvSpPr>
        <p:spPr>
          <a:xfrm>
            <a:off x="1179575" y="146850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s: Style 2 (color)">
  <p:cSld name="TITLE_1_1_1_1_1_1_1_1_1_1_1_1_1_1">
    <p:bg>
      <p:bgPr>
        <a:solidFill>
          <a:srgbClr val="FFFFFF"/>
        </a:solidFill>
        <a:effectLst/>
      </p:bgPr>
    </p:bg>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01" name="Google Shape;101;p17"/>
          <p:cNvSpPr txBox="1">
            <a:spLocks noGrp="1"/>
          </p:cNvSpPr>
          <p:nvPr>
            <p:ph type="body" idx="1"/>
          </p:nvPr>
        </p:nvSpPr>
        <p:spPr>
          <a:xfrm>
            <a:off x="1179575" y="146850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102" name="Google Shape;102;p17"/>
          <p:cNvSpPr/>
          <p:nvPr/>
        </p:nvSpPr>
        <p:spPr>
          <a:xfrm>
            <a:off x="0" y="0"/>
            <a:ext cx="782400" cy="480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alf: Style 1">
  <p:cSld name="TITLE_1_1_1_1_1_1_1_1_1_1_1_1_1_1_1">
    <p:bg>
      <p:bgPr>
        <a:solidFill>
          <a:srgbClr val="EFEFEF"/>
        </a:solidFill>
        <a:effectLst/>
      </p:bgPr>
    </p:bg>
    <p:spTree>
      <p:nvGrpSpPr>
        <p:cNvPr id="1" name="Shape 103"/>
        <p:cNvGrpSpPr/>
        <p:nvPr/>
      </p:nvGrpSpPr>
      <p:grpSpPr>
        <a:xfrm>
          <a:off x="0" y="0"/>
          <a:ext cx="0" cy="0"/>
          <a:chOff x="0" y="0"/>
          <a:chExt cx="0" cy="0"/>
        </a:xfrm>
      </p:grpSpPr>
      <p:sp>
        <p:nvSpPr>
          <p:cNvPr id="104" name="Google Shape;104;p18"/>
          <p:cNvSpPr/>
          <p:nvPr/>
        </p:nvSpPr>
        <p:spPr>
          <a:xfrm>
            <a:off x="3249850" y="0"/>
            <a:ext cx="5894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body" idx="1"/>
          </p:nvPr>
        </p:nvSpPr>
        <p:spPr>
          <a:xfrm>
            <a:off x="4788475" y="142065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106" name="Google Shape;106;p18"/>
          <p:cNvSpPr txBox="1">
            <a:spLocks noGrp="1"/>
          </p:cNvSpPr>
          <p:nvPr>
            <p:ph type="subTitle" idx="2"/>
          </p:nvPr>
        </p:nvSpPr>
        <p:spPr>
          <a:xfrm>
            <a:off x="836700" y="724650"/>
            <a:ext cx="31455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chemeClr val="lt1"/>
                </a:solidFill>
                <a:latin typeface="Source Sans Pro Light"/>
                <a:ea typeface="Source Sans Pro Light"/>
                <a:cs typeface="Source Sans Pro Light"/>
                <a:sym typeface="Source Sans Pro Light"/>
              </a:defRPr>
            </a:lvl9pPr>
          </a:lstStyle>
          <a:p>
            <a:endParaRPr/>
          </a:p>
        </p:txBody>
      </p:sp>
      <p:sp>
        <p:nvSpPr>
          <p:cNvPr id="107" name="Google Shape;107;p18"/>
          <p:cNvSpPr txBox="1">
            <a:spLocks noGrp="1"/>
          </p:cNvSpPr>
          <p:nvPr>
            <p:ph type="subTitle" idx="3"/>
          </p:nvPr>
        </p:nvSpPr>
        <p:spPr>
          <a:xfrm>
            <a:off x="4788475" y="724645"/>
            <a:ext cx="3598200" cy="450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None/>
              <a:defRPr sz="1800" b="1">
                <a:solidFill>
                  <a:schemeClr val="lt1"/>
                </a:solidFill>
                <a:latin typeface="Oswald"/>
                <a:ea typeface="Oswald"/>
                <a:cs typeface="Oswald"/>
                <a:sym typeface="Oswald"/>
              </a:defRPr>
            </a:lvl1pPr>
            <a:lvl2pPr lvl="1"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2pPr>
            <a:lvl3pPr lvl="2"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3pPr>
            <a:lvl4pPr lvl="3"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4pPr>
            <a:lvl5pPr lvl="4"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5pPr>
            <a:lvl6pPr lvl="5"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6pPr>
            <a:lvl7pPr lvl="6"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7pPr>
            <a:lvl8pPr lvl="7"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8pPr>
            <a:lvl9pPr lvl="8"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alf: Style 2">
  <p:cSld name="TITLE_1_1_1_1_1_1_1_1_1_1_1_1_1_1_1_1_1">
    <p:bg>
      <p:bgPr>
        <a:solidFill>
          <a:srgbClr val="FFFFFF"/>
        </a:solidFill>
        <a:effectLst/>
      </p:bgPr>
    </p:bg>
    <p:spTree>
      <p:nvGrpSpPr>
        <p:cNvPr id="1" name="Shape 108"/>
        <p:cNvGrpSpPr/>
        <p:nvPr/>
      </p:nvGrpSpPr>
      <p:grpSpPr>
        <a:xfrm>
          <a:off x="0" y="0"/>
          <a:ext cx="0" cy="0"/>
          <a:chOff x="0" y="0"/>
          <a:chExt cx="0" cy="0"/>
        </a:xfrm>
      </p:grpSpPr>
      <p:sp>
        <p:nvSpPr>
          <p:cNvPr id="109" name="Google Shape;109;p19"/>
          <p:cNvSpPr/>
          <p:nvPr/>
        </p:nvSpPr>
        <p:spPr>
          <a:xfrm>
            <a:off x="5358300" y="0"/>
            <a:ext cx="37857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subTitle" idx="1"/>
          </p:nvPr>
        </p:nvSpPr>
        <p:spPr>
          <a:xfrm>
            <a:off x="5122325" y="572250"/>
            <a:ext cx="3409500" cy="1680300"/>
          </a:xfrm>
          <a:prstGeom prst="rect">
            <a:avLst/>
          </a:prstGeom>
          <a:noFill/>
          <a:ln w="114300" cap="flat" cmpd="sng">
            <a:solidFill>
              <a:schemeClr val="accent4"/>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9pPr>
          </a:lstStyle>
          <a:p>
            <a:endParaRPr/>
          </a:p>
        </p:txBody>
      </p:sp>
      <p:sp>
        <p:nvSpPr>
          <p:cNvPr id="111" name="Google Shape;111;p19"/>
          <p:cNvSpPr txBox="1">
            <a:spLocks noGrp="1"/>
          </p:cNvSpPr>
          <p:nvPr>
            <p:ph type="title"/>
          </p:nvPr>
        </p:nvSpPr>
        <p:spPr>
          <a:xfrm>
            <a:off x="786375" y="1098900"/>
            <a:ext cx="3298800" cy="11535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112" name="Google Shape;112;p19"/>
          <p:cNvSpPr txBox="1">
            <a:spLocks noGrp="1"/>
          </p:cNvSpPr>
          <p:nvPr>
            <p:ph type="body" idx="2"/>
          </p:nvPr>
        </p:nvSpPr>
        <p:spPr>
          <a:xfrm>
            <a:off x="786375" y="2465925"/>
            <a:ext cx="3298800" cy="20007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alf: Style 2.5">
  <p:cSld name="TITLE_1_1_1_1_1_1_1_1_1_1_1_1_1_1_1_1_1_2">
    <p:bg>
      <p:bgPr>
        <a:solidFill>
          <a:srgbClr val="FFFFFF"/>
        </a:solidFill>
        <a:effectLst/>
      </p:bgPr>
    </p:bg>
    <p:spTree>
      <p:nvGrpSpPr>
        <p:cNvPr id="1" name="Shape 113"/>
        <p:cNvGrpSpPr/>
        <p:nvPr/>
      </p:nvGrpSpPr>
      <p:grpSpPr>
        <a:xfrm>
          <a:off x="0" y="0"/>
          <a:ext cx="0" cy="0"/>
          <a:chOff x="0" y="0"/>
          <a:chExt cx="0" cy="0"/>
        </a:xfrm>
      </p:grpSpPr>
      <p:sp>
        <p:nvSpPr>
          <p:cNvPr id="114" name="Google Shape;114;p20"/>
          <p:cNvSpPr/>
          <p:nvPr/>
        </p:nvSpPr>
        <p:spPr>
          <a:xfrm>
            <a:off x="5358300" y="0"/>
            <a:ext cx="37857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115" name="Google Shape;115;p20"/>
          <p:cNvSpPr txBox="1">
            <a:spLocks noGrp="1"/>
          </p:cNvSpPr>
          <p:nvPr>
            <p:ph type="subTitle" idx="1"/>
          </p:nvPr>
        </p:nvSpPr>
        <p:spPr>
          <a:xfrm>
            <a:off x="5122325" y="572250"/>
            <a:ext cx="3409500" cy="1680300"/>
          </a:xfrm>
          <a:prstGeom prst="rect">
            <a:avLst/>
          </a:prstGeom>
          <a:noFill/>
          <a:ln w="114300" cap="flat" cmpd="sng">
            <a:solidFill>
              <a:schemeClr val="dk1"/>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9pPr>
          </a:lstStyle>
          <a:p>
            <a:endParaRPr/>
          </a:p>
        </p:txBody>
      </p:sp>
      <p:sp>
        <p:nvSpPr>
          <p:cNvPr id="116" name="Google Shape;116;p20"/>
          <p:cNvSpPr txBox="1">
            <a:spLocks noGrp="1"/>
          </p:cNvSpPr>
          <p:nvPr>
            <p:ph type="body" idx="2"/>
          </p:nvPr>
        </p:nvSpPr>
        <p:spPr>
          <a:xfrm>
            <a:off x="786375" y="1790500"/>
            <a:ext cx="3298800" cy="26760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alf: Style 3">
  <p:cSld name="TITLE_1_1_1_1_1_1_1_1_1_1_1_1_1_1_1_1_1_1">
    <p:bg>
      <p:bgPr>
        <a:solidFill>
          <a:schemeClr val="lt1"/>
        </a:solidFill>
        <a:effectLst/>
      </p:bgPr>
    </p:bg>
    <p:spTree>
      <p:nvGrpSpPr>
        <p:cNvPr id="1" name="Shape 117"/>
        <p:cNvGrpSpPr/>
        <p:nvPr/>
      </p:nvGrpSpPr>
      <p:grpSpPr>
        <a:xfrm>
          <a:off x="0" y="0"/>
          <a:ext cx="0" cy="0"/>
          <a:chOff x="0" y="0"/>
          <a:chExt cx="0" cy="0"/>
        </a:xfrm>
      </p:grpSpPr>
      <p:sp>
        <p:nvSpPr>
          <p:cNvPr id="118" name="Google Shape;118;p21"/>
          <p:cNvSpPr/>
          <p:nvPr/>
        </p:nvSpPr>
        <p:spPr>
          <a:xfrm>
            <a:off x="836075" y="709075"/>
            <a:ext cx="2944500" cy="3005700"/>
          </a:xfrm>
          <a:prstGeom prst="wedgeRectCallout">
            <a:avLst>
              <a:gd name="adj1" fmla="val 33388"/>
              <a:gd name="adj2" fmla="val 72182"/>
            </a:avLst>
          </a:prstGeom>
          <a:noFill/>
          <a:ln w="11430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1"/>
          <p:cNvSpPr txBox="1">
            <a:spLocks noGrp="1"/>
          </p:cNvSpPr>
          <p:nvPr>
            <p:ph type="subTitle" idx="1"/>
          </p:nvPr>
        </p:nvSpPr>
        <p:spPr>
          <a:xfrm>
            <a:off x="836075" y="707725"/>
            <a:ext cx="2944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chemeClr val="lt1"/>
                </a:solidFill>
                <a:latin typeface="Source Sans Pro Light"/>
                <a:ea typeface="Source Sans Pro Light"/>
                <a:cs typeface="Source Sans Pro Light"/>
                <a:sym typeface="Source Sans Pro Light"/>
              </a:defRPr>
            </a:lvl9pPr>
          </a:lstStyle>
          <a:p>
            <a:endParaRPr/>
          </a:p>
        </p:txBody>
      </p:sp>
      <p:sp>
        <p:nvSpPr>
          <p:cNvPr id="120" name="Google Shape;120;p21"/>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1"/>
          <p:cNvSpPr txBox="1">
            <a:spLocks noGrp="1"/>
          </p:cNvSpPr>
          <p:nvPr>
            <p:ph type="title"/>
          </p:nvPr>
        </p:nvSpPr>
        <p:spPr>
          <a:xfrm>
            <a:off x="5208600" y="707725"/>
            <a:ext cx="3298800" cy="975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22" name="Google Shape;122;p21"/>
          <p:cNvSpPr txBox="1">
            <a:spLocks noGrp="1"/>
          </p:cNvSpPr>
          <p:nvPr>
            <p:ph type="body" idx="2"/>
          </p:nvPr>
        </p:nvSpPr>
        <p:spPr>
          <a:xfrm>
            <a:off x="5208600" y="1861225"/>
            <a:ext cx="3298800" cy="26055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1">
  <p:cSld name="TITLE_1_1_1_2_1">
    <p:spTree>
      <p:nvGrpSpPr>
        <p:cNvPr id="1" name="Shape 14"/>
        <p:cNvGrpSpPr/>
        <p:nvPr/>
      </p:nvGrpSpPr>
      <p:grpSpPr>
        <a:xfrm>
          <a:off x="0" y="0"/>
          <a:ext cx="0" cy="0"/>
          <a:chOff x="0" y="0"/>
          <a:chExt cx="0" cy="0"/>
        </a:xfrm>
      </p:grpSpPr>
      <p:sp>
        <p:nvSpPr>
          <p:cNvPr id="15" name="Google Shape;15;p3"/>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3183600" y="8291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031200" y="676775"/>
            <a:ext cx="5331600" cy="380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19" name="Google Shape;19;p3"/>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20" name="Google Shape;20;p3"/>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2019 PHASE2</a:t>
            </a:r>
            <a:endParaRPr sz="600">
              <a:solidFill>
                <a:schemeClr val="dk1"/>
              </a:solidFill>
              <a:latin typeface="Source Sans Pro Light"/>
              <a:ea typeface="Source Sans Pro Light"/>
              <a:cs typeface="Source Sans Pro Light"/>
              <a:sym typeface="Source Sans Pro Light"/>
            </a:endParaRPr>
          </a:p>
        </p:txBody>
      </p:sp>
      <p:sp>
        <p:nvSpPr>
          <p:cNvPr id="21" name="Google Shape;21;p3"/>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22" name="Google Shape;22;p3"/>
          <p:cNvPicPr preferRelativeResize="0"/>
          <p:nvPr/>
        </p:nvPicPr>
        <p:blipFill rotWithShape="1">
          <a:blip r:embed="rId2">
            <a:alphaModFix/>
          </a:blip>
          <a:srcRect t="485" b="485"/>
          <a:stretch/>
        </p:blipFill>
        <p:spPr>
          <a:xfrm>
            <a:off x="731050" y="1977001"/>
            <a:ext cx="1506099" cy="463625"/>
          </a:xfrm>
          <a:prstGeom prst="rect">
            <a:avLst/>
          </a:prstGeom>
          <a:noFill/>
          <a:ln>
            <a:noFill/>
          </a:ln>
        </p:spPr>
      </p:pic>
      <p:sp>
        <p:nvSpPr>
          <p:cNvPr id="23" name="Google Shape;23;p3"/>
          <p:cNvSpPr/>
          <p:nvPr/>
        </p:nvSpPr>
        <p:spPr>
          <a:xfrm>
            <a:off x="1219200" y="2565400"/>
            <a:ext cx="533400" cy="7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24;p3"/>
          <p:cNvSpPr/>
          <p:nvPr/>
        </p:nvSpPr>
        <p:spPr>
          <a:xfrm>
            <a:off x="3371500" y="3313177"/>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alf: Style 4">
  <p:cSld name="TITLE_1_1_1_1_1_1_1_1_1_1_1_1_1_1_1_1_1_1_1">
    <p:bg>
      <p:bgPr>
        <a:solidFill>
          <a:srgbClr val="FFFFFF"/>
        </a:solidFill>
        <a:effectLst/>
      </p:bgPr>
    </p:bg>
    <p:spTree>
      <p:nvGrpSpPr>
        <p:cNvPr id="1" name="Shape 123"/>
        <p:cNvGrpSpPr/>
        <p:nvPr/>
      </p:nvGrpSpPr>
      <p:grpSpPr>
        <a:xfrm>
          <a:off x="0" y="0"/>
          <a:ext cx="0" cy="0"/>
          <a:chOff x="0" y="0"/>
          <a:chExt cx="0" cy="0"/>
        </a:xfrm>
      </p:grpSpPr>
      <p:sp>
        <p:nvSpPr>
          <p:cNvPr id="124" name="Google Shape;124;p22"/>
          <p:cNvSpPr/>
          <p:nvPr/>
        </p:nvSpPr>
        <p:spPr>
          <a:xfrm>
            <a:off x="836075" y="709075"/>
            <a:ext cx="2944500" cy="3005700"/>
          </a:xfrm>
          <a:prstGeom prst="wedgeRectCallout">
            <a:avLst>
              <a:gd name="adj1" fmla="val 33388"/>
              <a:gd name="adj2" fmla="val 72182"/>
            </a:avLst>
          </a:prstGeom>
          <a:noFill/>
          <a:ln w="1143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txBox="1">
            <a:spLocks noGrp="1"/>
          </p:cNvSpPr>
          <p:nvPr>
            <p:ph type="subTitle" idx="1"/>
          </p:nvPr>
        </p:nvSpPr>
        <p:spPr>
          <a:xfrm>
            <a:off x="836075" y="707725"/>
            <a:ext cx="2944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chemeClr val="lt1"/>
                </a:solidFill>
                <a:latin typeface="Source Sans Pro Light"/>
                <a:ea typeface="Source Sans Pro Light"/>
                <a:cs typeface="Source Sans Pro Light"/>
                <a:sym typeface="Source Sans Pro Light"/>
              </a:defRPr>
            </a:lvl9pPr>
          </a:lstStyle>
          <a:p>
            <a:endParaRPr/>
          </a:p>
        </p:txBody>
      </p:sp>
      <p:sp>
        <p:nvSpPr>
          <p:cNvPr id="126" name="Google Shape;126;p22"/>
          <p:cNvSpPr/>
          <p:nvPr/>
        </p:nvSpPr>
        <p:spPr>
          <a:xfrm>
            <a:off x="457200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txBox="1">
            <a:spLocks noGrp="1"/>
          </p:cNvSpPr>
          <p:nvPr>
            <p:ph type="body" idx="2"/>
          </p:nvPr>
        </p:nvSpPr>
        <p:spPr>
          <a:xfrm>
            <a:off x="5101175" y="2037502"/>
            <a:ext cx="3302100" cy="2269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
        <p:nvSpPr>
          <p:cNvPr id="128" name="Google Shape;128;p22"/>
          <p:cNvSpPr txBox="1">
            <a:spLocks noGrp="1"/>
          </p:cNvSpPr>
          <p:nvPr>
            <p:ph type="title"/>
          </p:nvPr>
        </p:nvSpPr>
        <p:spPr>
          <a:xfrm>
            <a:off x="5101175" y="484363"/>
            <a:ext cx="3302100" cy="12450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rgbClr val="FFFFFF"/>
                </a:solidFill>
                <a:latin typeface="Oswald Regular"/>
                <a:ea typeface="Oswald Regular"/>
                <a:cs typeface="Oswald Regular"/>
                <a:sym typeface="Oswald Regular"/>
              </a:defRPr>
            </a:lvl2pPr>
            <a:lvl3pPr lvl="2" rtl="0">
              <a:spcBef>
                <a:spcPts val="0"/>
              </a:spcBef>
              <a:spcAft>
                <a:spcPts val="0"/>
              </a:spcAft>
              <a:buNone/>
              <a:defRPr sz="3600">
                <a:solidFill>
                  <a:srgbClr val="FFFFFF"/>
                </a:solidFill>
                <a:latin typeface="Oswald Regular"/>
                <a:ea typeface="Oswald Regular"/>
                <a:cs typeface="Oswald Regular"/>
                <a:sym typeface="Oswald Regular"/>
              </a:defRPr>
            </a:lvl3pPr>
            <a:lvl4pPr lvl="3" rtl="0">
              <a:spcBef>
                <a:spcPts val="0"/>
              </a:spcBef>
              <a:spcAft>
                <a:spcPts val="0"/>
              </a:spcAft>
              <a:buNone/>
              <a:defRPr sz="3600">
                <a:solidFill>
                  <a:srgbClr val="FFFFFF"/>
                </a:solidFill>
                <a:latin typeface="Oswald Regular"/>
                <a:ea typeface="Oswald Regular"/>
                <a:cs typeface="Oswald Regular"/>
                <a:sym typeface="Oswald Regular"/>
              </a:defRPr>
            </a:lvl4pPr>
            <a:lvl5pPr lvl="4" rtl="0">
              <a:spcBef>
                <a:spcPts val="0"/>
              </a:spcBef>
              <a:spcAft>
                <a:spcPts val="0"/>
              </a:spcAft>
              <a:buNone/>
              <a:defRPr sz="3600">
                <a:solidFill>
                  <a:srgbClr val="FFFFFF"/>
                </a:solidFill>
                <a:latin typeface="Oswald Regular"/>
                <a:ea typeface="Oswald Regular"/>
                <a:cs typeface="Oswald Regular"/>
                <a:sym typeface="Oswald Regular"/>
              </a:defRPr>
            </a:lvl5pPr>
            <a:lvl6pPr lvl="5" rtl="0">
              <a:spcBef>
                <a:spcPts val="0"/>
              </a:spcBef>
              <a:spcAft>
                <a:spcPts val="0"/>
              </a:spcAft>
              <a:buNone/>
              <a:defRPr sz="3600">
                <a:solidFill>
                  <a:srgbClr val="FFFFFF"/>
                </a:solidFill>
                <a:latin typeface="Oswald Regular"/>
                <a:ea typeface="Oswald Regular"/>
                <a:cs typeface="Oswald Regular"/>
                <a:sym typeface="Oswald Regular"/>
              </a:defRPr>
            </a:lvl6pPr>
            <a:lvl7pPr lvl="6" rtl="0">
              <a:spcBef>
                <a:spcPts val="0"/>
              </a:spcBef>
              <a:spcAft>
                <a:spcPts val="0"/>
              </a:spcAft>
              <a:buNone/>
              <a:defRPr sz="3600">
                <a:solidFill>
                  <a:srgbClr val="FFFFFF"/>
                </a:solidFill>
                <a:latin typeface="Oswald Regular"/>
                <a:ea typeface="Oswald Regular"/>
                <a:cs typeface="Oswald Regular"/>
                <a:sym typeface="Oswald Regular"/>
              </a:defRPr>
            </a:lvl7pPr>
            <a:lvl8pPr lvl="7" rtl="0">
              <a:spcBef>
                <a:spcPts val="0"/>
              </a:spcBef>
              <a:spcAft>
                <a:spcPts val="0"/>
              </a:spcAft>
              <a:buNone/>
              <a:defRPr sz="3600">
                <a:solidFill>
                  <a:srgbClr val="FFFFFF"/>
                </a:solidFill>
                <a:latin typeface="Oswald Regular"/>
                <a:ea typeface="Oswald Regular"/>
                <a:cs typeface="Oswald Regular"/>
                <a:sym typeface="Oswald Regular"/>
              </a:defRPr>
            </a:lvl8pPr>
            <a:lvl9pPr lvl="8" rtl="0">
              <a:spcBef>
                <a:spcPts val="0"/>
              </a:spcBef>
              <a:spcAft>
                <a:spcPts val="0"/>
              </a:spcAft>
              <a:buNone/>
              <a:defRPr sz="36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ed Bullets">
  <p:cSld name="TITLE_1_1_1_1_1_1_1_1_1_1_1_1_1_1_1_1_1_1_1_1">
    <p:bg>
      <p:bgPr>
        <a:solidFill>
          <a:srgbClr val="EFEFEF"/>
        </a:solidFill>
        <a:effectLst/>
      </p:bgPr>
    </p:bg>
    <p:spTree>
      <p:nvGrpSpPr>
        <p:cNvPr id="1" name="Shape 129"/>
        <p:cNvGrpSpPr/>
        <p:nvPr/>
      </p:nvGrpSpPr>
      <p:grpSpPr>
        <a:xfrm>
          <a:off x="0" y="0"/>
          <a:ext cx="0" cy="0"/>
          <a:chOff x="0" y="0"/>
          <a:chExt cx="0" cy="0"/>
        </a:xfrm>
      </p:grpSpPr>
      <p:sp>
        <p:nvSpPr>
          <p:cNvPr id="130" name="Google Shape;130;p23"/>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txBox="1">
            <a:spLocks noGrp="1"/>
          </p:cNvSpPr>
          <p:nvPr>
            <p:ph type="title"/>
          </p:nvPr>
        </p:nvSpPr>
        <p:spPr>
          <a:xfrm>
            <a:off x="5208600" y="707725"/>
            <a:ext cx="3298800" cy="975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32" name="Google Shape;132;p23"/>
          <p:cNvSpPr txBox="1">
            <a:spLocks noGrp="1"/>
          </p:cNvSpPr>
          <p:nvPr>
            <p:ph type="body" idx="1"/>
          </p:nvPr>
        </p:nvSpPr>
        <p:spPr>
          <a:xfrm>
            <a:off x="5208600" y="1861225"/>
            <a:ext cx="3298800" cy="26055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133" name="Google Shape;133;p23"/>
          <p:cNvSpPr txBox="1">
            <a:spLocks noGrp="1"/>
          </p:cNvSpPr>
          <p:nvPr>
            <p:ph type="title" idx="2"/>
          </p:nvPr>
        </p:nvSpPr>
        <p:spPr>
          <a:xfrm>
            <a:off x="-636600" y="957492"/>
            <a:ext cx="5208600" cy="3513600"/>
          </a:xfrm>
          <a:prstGeom prst="rect">
            <a:avLst/>
          </a:prstGeom>
        </p:spPr>
        <p:txBody>
          <a:bodyPr spcFirstLastPara="1" wrap="square" lIns="0" tIns="0" rIns="0" bIns="0" anchor="ctr" anchorCtr="0">
            <a:noAutofit/>
          </a:bodyPr>
          <a:lstStyle>
            <a:lvl1pPr lvl="0">
              <a:spcBef>
                <a:spcPts val="0"/>
              </a:spcBef>
              <a:spcAft>
                <a:spcPts val="0"/>
              </a:spcAft>
              <a:buNone/>
              <a:defRPr sz="34000" b="1">
                <a:solidFill>
                  <a:srgbClr val="FFFFFF"/>
                </a:solidFill>
                <a:latin typeface="Oswald"/>
                <a:ea typeface="Oswald"/>
                <a:cs typeface="Oswald"/>
                <a:sym typeface="Oswald"/>
              </a:defRPr>
            </a:lvl1pPr>
            <a:lvl2pPr lvl="1" algn="r">
              <a:spcBef>
                <a:spcPts val="0"/>
              </a:spcBef>
              <a:spcAft>
                <a:spcPts val="0"/>
              </a:spcAft>
              <a:buNone/>
              <a:defRPr sz="34000">
                <a:solidFill>
                  <a:srgbClr val="FFFFFF"/>
                </a:solidFill>
              </a:defRPr>
            </a:lvl2pPr>
            <a:lvl3pPr lvl="2" algn="r">
              <a:spcBef>
                <a:spcPts val="0"/>
              </a:spcBef>
              <a:spcAft>
                <a:spcPts val="0"/>
              </a:spcAft>
              <a:buNone/>
              <a:defRPr sz="34000">
                <a:solidFill>
                  <a:srgbClr val="FFFFFF"/>
                </a:solidFill>
              </a:defRPr>
            </a:lvl3pPr>
            <a:lvl4pPr lvl="3" algn="r">
              <a:spcBef>
                <a:spcPts val="0"/>
              </a:spcBef>
              <a:spcAft>
                <a:spcPts val="0"/>
              </a:spcAft>
              <a:buNone/>
              <a:defRPr sz="34000">
                <a:solidFill>
                  <a:srgbClr val="FFFFFF"/>
                </a:solidFill>
              </a:defRPr>
            </a:lvl4pPr>
            <a:lvl5pPr lvl="4" algn="r">
              <a:spcBef>
                <a:spcPts val="0"/>
              </a:spcBef>
              <a:spcAft>
                <a:spcPts val="0"/>
              </a:spcAft>
              <a:buNone/>
              <a:defRPr sz="34000">
                <a:solidFill>
                  <a:srgbClr val="FFFFFF"/>
                </a:solidFill>
              </a:defRPr>
            </a:lvl5pPr>
            <a:lvl6pPr lvl="5" algn="r">
              <a:spcBef>
                <a:spcPts val="0"/>
              </a:spcBef>
              <a:spcAft>
                <a:spcPts val="0"/>
              </a:spcAft>
              <a:buNone/>
              <a:defRPr sz="34000">
                <a:solidFill>
                  <a:srgbClr val="FFFFFF"/>
                </a:solidFill>
              </a:defRPr>
            </a:lvl6pPr>
            <a:lvl7pPr lvl="6" algn="r">
              <a:spcBef>
                <a:spcPts val="0"/>
              </a:spcBef>
              <a:spcAft>
                <a:spcPts val="0"/>
              </a:spcAft>
              <a:buNone/>
              <a:defRPr sz="34000">
                <a:solidFill>
                  <a:srgbClr val="FFFFFF"/>
                </a:solidFill>
              </a:defRPr>
            </a:lvl7pPr>
            <a:lvl8pPr lvl="7" algn="r">
              <a:spcBef>
                <a:spcPts val="0"/>
              </a:spcBef>
              <a:spcAft>
                <a:spcPts val="0"/>
              </a:spcAft>
              <a:buNone/>
              <a:defRPr sz="34000">
                <a:solidFill>
                  <a:srgbClr val="FFFFFF"/>
                </a:solidFill>
              </a:defRPr>
            </a:lvl8pPr>
            <a:lvl9pPr lvl="8" algn="r">
              <a:spcBef>
                <a:spcPts val="0"/>
              </a:spcBef>
              <a:spcAft>
                <a:spcPts val="0"/>
              </a:spcAft>
              <a:buNone/>
              <a:defRPr sz="34000">
                <a:solidFill>
                  <a:srgbClr val="FFFFF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
  <p:cSld name="CUSTOM">
    <p:bg>
      <p:bgPr>
        <a:solidFill>
          <a:schemeClr val="lt1"/>
        </a:solidFill>
        <a:effectLst/>
      </p:bgPr>
    </p:bg>
    <p:spTree>
      <p:nvGrpSpPr>
        <p:cNvPr id="1" name="Shape 134"/>
        <p:cNvGrpSpPr/>
        <p:nvPr/>
      </p:nvGrpSpPr>
      <p:grpSpPr>
        <a:xfrm>
          <a:off x="0" y="0"/>
          <a:ext cx="0" cy="0"/>
          <a:chOff x="0" y="0"/>
          <a:chExt cx="0" cy="0"/>
        </a:xfrm>
      </p:grpSpPr>
      <p:sp>
        <p:nvSpPr>
          <p:cNvPr id="135" name="Google Shape;135;p24"/>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4"/>
          <p:cNvSpPr/>
          <p:nvPr/>
        </p:nvSpPr>
        <p:spPr>
          <a:xfrm>
            <a:off x="3432990"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4"/>
          <p:cNvSpPr/>
          <p:nvPr/>
        </p:nvSpPr>
        <p:spPr>
          <a:xfrm>
            <a:off x="1005408"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p:nvPr/>
        </p:nvSpPr>
        <p:spPr>
          <a:xfrm>
            <a:off x="5860596"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4"/>
          <p:cNvSpPr txBox="1">
            <a:spLocks noGrp="1"/>
          </p:cNvSpPr>
          <p:nvPr>
            <p:ph type="title"/>
          </p:nvPr>
        </p:nvSpPr>
        <p:spPr>
          <a:xfrm>
            <a:off x="11609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40" name="Google Shape;140;p24"/>
          <p:cNvSpPr txBox="1">
            <a:spLocks noGrp="1"/>
          </p:cNvSpPr>
          <p:nvPr>
            <p:ph type="title" idx="2"/>
          </p:nvPr>
        </p:nvSpPr>
        <p:spPr>
          <a:xfrm>
            <a:off x="11609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41" name="Google Shape;141;p24"/>
          <p:cNvSpPr txBox="1">
            <a:spLocks noGrp="1"/>
          </p:cNvSpPr>
          <p:nvPr>
            <p:ph type="body" idx="1"/>
          </p:nvPr>
        </p:nvSpPr>
        <p:spPr>
          <a:xfrm>
            <a:off x="11609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42" name="Google Shape;142;p24"/>
          <p:cNvSpPr txBox="1">
            <a:spLocks noGrp="1"/>
          </p:cNvSpPr>
          <p:nvPr>
            <p:ph type="title" idx="3"/>
          </p:nvPr>
        </p:nvSpPr>
        <p:spPr>
          <a:xfrm>
            <a:off x="35885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43" name="Google Shape;143;p24"/>
          <p:cNvSpPr txBox="1">
            <a:spLocks noGrp="1"/>
          </p:cNvSpPr>
          <p:nvPr>
            <p:ph type="title" idx="4"/>
          </p:nvPr>
        </p:nvSpPr>
        <p:spPr>
          <a:xfrm>
            <a:off x="35885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44" name="Google Shape;144;p24"/>
          <p:cNvSpPr txBox="1">
            <a:spLocks noGrp="1"/>
          </p:cNvSpPr>
          <p:nvPr>
            <p:ph type="body" idx="5"/>
          </p:nvPr>
        </p:nvSpPr>
        <p:spPr>
          <a:xfrm>
            <a:off x="35885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45" name="Google Shape;145;p24"/>
          <p:cNvSpPr txBox="1">
            <a:spLocks noGrp="1"/>
          </p:cNvSpPr>
          <p:nvPr>
            <p:ph type="title" idx="6"/>
          </p:nvPr>
        </p:nvSpPr>
        <p:spPr>
          <a:xfrm>
            <a:off x="60161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46" name="Google Shape;146;p24"/>
          <p:cNvSpPr txBox="1">
            <a:spLocks noGrp="1"/>
          </p:cNvSpPr>
          <p:nvPr>
            <p:ph type="title" idx="7"/>
          </p:nvPr>
        </p:nvSpPr>
        <p:spPr>
          <a:xfrm>
            <a:off x="60161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47" name="Google Shape;147;p24"/>
          <p:cNvSpPr txBox="1">
            <a:spLocks noGrp="1"/>
          </p:cNvSpPr>
          <p:nvPr>
            <p:ph type="body" idx="8"/>
          </p:nvPr>
        </p:nvSpPr>
        <p:spPr>
          <a:xfrm>
            <a:off x="60161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48" name="Google Shape;148;p24"/>
          <p:cNvCxnSpPr/>
          <p:nvPr/>
        </p:nvCxnSpPr>
        <p:spPr>
          <a:xfrm>
            <a:off x="1160950" y="2209875"/>
            <a:ext cx="1992900" cy="0"/>
          </a:xfrm>
          <a:prstGeom prst="straightConnector1">
            <a:avLst/>
          </a:prstGeom>
          <a:noFill/>
          <a:ln w="19050" cap="flat" cmpd="sng">
            <a:solidFill>
              <a:schemeClr val="accent4"/>
            </a:solidFill>
            <a:prstDash val="dot"/>
            <a:round/>
            <a:headEnd type="none" w="med" len="med"/>
            <a:tailEnd type="none" w="med" len="med"/>
          </a:ln>
        </p:spPr>
      </p:cxnSp>
      <p:cxnSp>
        <p:nvCxnSpPr>
          <p:cNvPr id="149" name="Google Shape;149;p24"/>
          <p:cNvCxnSpPr/>
          <p:nvPr/>
        </p:nvCxnSpPr>
        <p:spPr>
          <a:xfrm>
            <a:off x="3575500" y="2209875"/>
            <a:ext cx="1992900" cy="0"/>
          </a:xfrm>
          <a:prstGeom prst="straightConnector1">
            <a:avLst/>
          </a:prstGeom>
          <a:noFill/>
          <a:ln w="19050" cap="flat" cmpd="sng">
            <a:solidFill>
              <a:schemeClr val="accent4"/>
            </a:solidFill>
            <a:prstDash val="dot"/>
            <a:round/>
            <a:headEnd type="none" w="med" len="med"/>
            <a:tailEnd type="none" w="med" len="med"/>
          </a:ln>
        </p:spPr>
      </p:cxnSp>
      <p:cxnSp>
        <p:nvCxnSpPr>
          <p:cNvPr id="150" name="Google Shape;150;p24"/>
          <p:cNvCxnSpPr/>
          <p:nvPr/>
        </p:nvCxnSpPr>
        <p:spPr>
          <a:xfrm>
            <a:off x="5990050" y="2209875"/>
            <a:ext cx="19929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 Column">
  <p:cSld name="CUSTOM_1">
    <p:bg>
      <p:bgPr>
        <a:solidFill>
          <a:schemeClr val="lt1"/>
        </a:solidFill>
        <a:effectLst/>
      </p:bgPr>
    </p:bg>
    <p:spTree>
      <p:nvGrpSpPr>
        <p:cNvPr id="1" name="Shape 151"/>
        <p:cNvGrpSpPr/>
        <p:nvPr/>
      </p:nvGrpSpPr>
      <p:grpSpPr>
        <a:xfrm>
          <a:off x="0" y="0"/>
          <a:ext cx="0" cy="0"/>
          <a:chOff x="0" y="0"/>
          <a:chExt cx="0" cy="0"/>
        </a:xfrm>
      </p:grpSpPr>
      <p:sp>
        <p:nvSpPr>
          <p:cNvPr id="152" name="Google Shape;152;p25"/>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p:nvPr/>
        </p:nvSpPr>
        <p:spPr>
          <a:xfrm>
            <a:off x="2803234"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5"/>
          <p:cNvSpPr/>
          <p:nvPr/>
        </p:nvSpPr>
        <p:spPr>
          <a:xfrm>
            <a:off x="957725"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5"/>
          <p:cNvSpPr/>
          <p:nvPr/>
        </p:nvSpPr>
        <p:spPr>
          <a:xfrm>
            <a:off x="4648761"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txBox="1">
            <a:spLocks noGrp="1"/>
          </p:cNvSpPr>
          <p:nvPr>
            <p:ph type="title"/>
          </p:nvPr>
        </p:nvSpPr>
        <p:spPr>
          <a:xfrm>
            <a:off x="1073259"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57" name="Google Shape;157;p25"/>
          <p:cNvSpPr txBox="1">
            <a:spLocks noGrp="1"/>
          </p:cNvSpPr>
          <p:nvPr>
            <p:ph type="title" idx="2"/>
          </p:nvPr>
        </p:nvSpPr>
        <p:spPr>
          <a:xfrm>
            <a:off x="1112675"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58" name="Google Shape;158;p25"/>
          <p:cNvSpPr txBox="1">
            <a:spLocks noGrp="1"/>
          </p:cNvSpPr>
          <p:nvPr>
            <p:ph type="body" idx="1"/>
          </p:nvPr>
        </p:nvSpPr>
        <p:spPr>
          <a:xfrm>
            <a:off x="1112675"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59" name="Google Shape;159;p25"/>
          <p:cNvSpPr txBox="1">
            <a:spLocks noGrp="1"/>
          </p:cNvSpPr>
          <p:nvPr>
            <p:ph type="title" idx="3"/>
          </p:nvPr>
        </p:nvSpPr>
        <p:spPr>
          <a:xfrm>
            <a:off x="2918782"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60" name="Google Shape;160;p25"/>
          <p:cNvSpPr txBox="1">
            <a:spLocks noGrp="1"/>
          </p:cNvSpPr>
          <p:nvPr>
            <p:ph type="title" idx="4"/>
          </p:nvPr>
        </p:nvSpPr>
        <p:spPr>
          <a:xfrm>
            <a:off x="4764305"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61" name="Google Shape;161;p25"/>
          <p:cNvSpPr/>
          <p:nvPr/>
        </p:nvSpPr>
        <p:spPr>
          <a:xfrm>
            <a:off x="6494283"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txBox="1">
            <a:spLocks noGrp="1"/>
          </p:cNvSpPr>
          <p:nvPr>
            <p:ph type="title" idx="5"/>
          </p:nvPr>
        </p:nvSpPr>
        <p:spPr>
          <a:xfrm>
            <a:off x="6609826"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163" name="Google Shape;163;p25"/>
          <p:cNvSpPr txBox="1">
            <a:spLocks noGrp="1"/>
          </p:cNvSpPr>
          <p:nvPr>
            <p:ph type="title" idx="6"/>
          </p:nvPr>
        </p:nvSpPr>
        <p:spPr>
          <a:xfrm>
            <a:off x="2958213"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64" name="Google Shape;164;p25"/>
          <p:cNvSpPr txBox="1">
            <a:spLocks noGrp="1"/>
          </p:cNvSpPr>
          <p:nvPr>
            <p:ph type="body" idx="7"/>
          </p:nvPr>
        </p:nvSpPr>
        <p:spPr>
          <a:xfrm>
            <a:off x="2958213"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65" name="Google Shape;165;p25"/>
          <p:cNvSpPr txBox="1">
            <a:spLocks noGrp="1"/>
          </p:cNvSpPr>
          <p:nvPr>
            <p:ph type="title" idx="8"/>
          </p:nvPr>
        </p:nvSpPr>
        <p:spPr>
          <a:xfrm>
            <a:off x="4803688"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66" name="Google Shape;166;p25"/>
          <p:cNvSpPr txBox="1">
            <a:spLocks noGrp="1"/>
          </p:cNvSpPr>
          <p:nvPr>
            <p:ph type="body" idx="9"/>
          </p:nvPr>
        </p:nvSpPr>
        <p:spPr>
          <a:xfrm>
            <a:off x="4803688"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67" name="Google Shape;167;p25"/>
          <p:cNvSpPr txBox="1">
            <a:spLocks noGrp="1"/>
          </p:cNvSpPr>
          <p:nvPr>
            <p:ph type="title" idx="13"/>
          </p:nvPr>
        </p:nvSpPr>
        <p:spPr>
          <a:xfrm>
            <a:off x="6649163"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68" name="Google Shape;168;p25"/>
          <p:cNvSpPr txBox="1">
            <a:spLocks noGrp="1"/>
          </p:cNvSpPr>
          <p:nvPr>
            <p:ph type="body" idx="14"/>
          </p:nvPr>
        </p:nvSpPr>
        <p:spPr>
          <a:xfrm>
            <a:off x="6649163"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69" name="Google Shape;169;p25"/>
          <p:cNvCxnSpPr/>
          <p:nvPr/>
        </p:nvCxnSpPr>
        <p:spPr>
          <a:xfrm>
            <a:off x="1100675"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170" name="Google Shape;170;p25"/>
          <p:cNvCxnSpPr/>
          <p:nvPr/>
        </p:nvCxnSpPr>
        <p:spPr>
          <a:xfrm>
            <a:off x="2947124"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171" name="Google Shape;171;p25"/>
          <p:cNvCxnSpPr/>
          <p:nvPr/>
        </p:nvCxnSpPr>
        <p:spPr>
          <a:xfrm>
            <a:off x="4793572"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172" name="Google Shape;172;p25"/>
          <p:cNvCxnSpPr/>
          <p:nvPr/>
        </p:nvCxnSpPr>
        <p:spPr>
          <a:xfrm>
            <a:off x="6640021" y="2209875"/>
            <a:ext cx="14061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 Column">
  <p:cSld name="CUSTOM_1_1">
    <p:bg>
      <p:bgPr>
        <a:solidFill>
          <a:schemeClr val="lt1"/>
        </a:solidFill>
        <a:effectLst/>
      </p:bgPr>
    </p:bg>
    <p:spTree>
      <p:nvGrpSpPr>
        <p:cNvPr id="1" name="Shape 173"/>
        <p:cNvGrpSpPr/>
        <p:nvPr/>
      </p:nvGrpSpPr>
      <p:grpSpPr>
        <a:xfrm>
          <a:off x="0" y="0"/>
          <a:ext cx="0" cy="0"/>
          <a:chOff x="0" y="0"/>
          <a:chExt cx="0" cy="0"/>
        </a:xfrm>
      </p:grpSpPr>
      <p:sp>
        <p:nvSpPr>
          <p:cNvPr id="174" name="Google Shape;174;p26"/>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75" name="Google Shape;175;p26"/>
          <p:cNvSpPr/>
          <p:nvPr/>
        </p:nvSpPr>
        <p:spPr>
          <a:xfrm>
            <a:off x="2431071"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76" name="Google Shape;176;p26"/>
          <p:cNvSpPr/>
          <p:nvPr/>
        </p:nvSpPr>
        <p:spPr>
          <a:xfrm>
            <a:off x="963075"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77" name="Google Shape;177;p26"/>
          <p:cNvSpPr/>
          <p:nvPr/>
        </p:nvSpPr>
        <p:spPr>
          <a:xfrm>
            <a:off x="3899082"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78" name="Google Shape;178;p26"/>
          <p:cNvSpPr txBox="1">
            <a:spLocks noGrp="1"/>
          </p:cNvSpPr>
          <p:nvPr>
            <p:ph type="title"/>
          </p:nvPr>
        </p:nvSpPr>
        <p:spPr>
          <a:xfrm>
            <a:off x="118177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179" name="Google Shape;179;p26"/>
          <p:cNvSpPr txBox="1">
            <a:spLocks noGrp="1"/>
          </p:cNvSpPr>
          <p:nvPr>
            <p:ph type="title" idx="2"/>
          </p:nvPr>
        </p:nvSpPr>
        <p:spPr>
          <a:xfrm>
            <a:off x="110556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80" name="Google Shape;180;p26"/>
          <p:cNvSpPr txBox="1">
            <a:spLocks noGrp="1"/>
          </p:cNvSpPr>
          <p:nvPr>
            <p:ph type="body" idx="1"/>
          </p:nvPr>
        </p:nvSpPr>
        <p:spPr>
          <a:xfrm>
            <a:off x="110556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181" name="Google Shape;181;p26"/>
          <p:cNvSpPr/>
          <p:nvPr/>
        </p:nvSpPr>
        <p:spPr>
          <a:xfrm>
            <a:off x="5367088"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cxnSp>
        <p:nvCxnSpPr>
          <p:cNvPr id="182" name="Google Shape;182;p26"/>
          <p:cNvCxnSpPr/>
          <p:nvPr/>
        </p:nvCxnSpPr>
        <p:spPr>
          <a:xfrm>
            <a:off x="1088015"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183" name="Google Shape;183;p26"/>
          <p:cNvSpPr/>
          <p:nvPr/>
        </p:nvSpPr>
        <p:spPr>
          <a:xfrm>
            <a:off x="6835095"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184" name="Google Shape;184;p26"/>
          <p:cNvSpPr txBox="1">
            <a:spLocks noGrp="1"/>
          </p:cNvSpPr>
          <p:nvPr>
            <p:ph type="title" idx="3"/>
          </p:nvPr>
        </p:nvSpPr>
        <p:spPr>
          <a:xfrm>
            <a:off x="264977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185" name="Google Shape;185;p26"/>
          <p:cNvSpPr txBox="1">
            <a:spLocks noGrp="1"/>
          </p:cNvSpPr>
          <p:nvPr>
            <p:ph type="title" idx="4"/>
          </p:nvPr>
        </p:nvSpPr>
        <p:spPr>
          <a:xfrm>
            <a:off x="257356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86" name="Google Shape;186;p26"/>
          <p:cNvSpPr txBox="1">
            <a:spLocks noGrp="1"/>
          </p:cNvSpPr>
          <p:nvPr>
            <p:ph type="body" idx="5"/>
          </p:nvPr>
        </p:nvSpPr>
        <p:spPr>
          <a:xfrm>
            <a:off x="257356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87" name="Google Shape;187;p26"/>
          <p:cNvCxnSpPr/>
          <p:nvPr/>
        </p:nvCxnSpPr>
        <p:spPr>
          <a:xfrm>
            <a:off x="2556015"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188" name="Google Shape;188;p26"/>
          <p:cNvSpPr txBox="1">
            <a:spLocks noGrp="1"/>
          </p:cNvSpPr>
          <p:nvPr>
            <p:ph type="title" idx="6"/>
          </p:nvPr>
        </p:nvSpPr>
        <p:spPr>
          <a:xfrm>
            <a:off x="4117788"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189" name="Google Shape;189;p26"/>
          <p:cNvSpPr txBox="1">
            <a:spLocks noGrp="1"/>
          </p:cNvSpPr>
          <p:nvPr>
            <p:ph type="title" idx="7"/>
          </p:nvPr>
        </p:nvSpPr>
        <p:spPr>
          <a:xfrm>
            <a:off x="4041577"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90" name="Google Shape;190;p26"/>
          <p:cNvSpPr txBox="1">
            <a:spLocks noGrp="1"/>
          </p:cNvSpPr>
          <p:nvPr>
            <p:ph type="body" idx="8"/>
          </p:nvPr>
        </p:nvSpPr>
        <p:spPr>
          <a:xfrm>
            <a:off x="4041577"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91" name="Google Shape;191;p26"/>
          <p:cNvCxnSpPr/>
          <p:nvPr/>
        </p:nvCxnSpPr>
        <p:spPr>
          <a:xfrm>
            <a:off x="4024027"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192" name="Google Shape;192;p26"/>
          <p:cNvSpPr txBox="1">
            <a:spLocks noGrp="1"/>
          </p:cNvSpPr>
          <p:nvPr>
            <p:ph type="title" idx="9"/>
          </p:nvPr>
        </p:nvSpPr>
        <p:spPr>
          <a:xfrm>
            <a:off x="5585800"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193" name="Google Shape;193;p26"/>
          <p:cNvSpPr txBox="1">
            <a:spLocks noGrp="1"/>
          </p:cNvSpPr>
          <p:nvPr>
            <p:ph type="title" idx="13"/>
          </p:nvPr>
        </p:nvSpPr>
        <p:spPr>
          <a:xfrm>
            <a:off x="5509590"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94" name="Google Shape;194;p26"/>
          <p:cNvSpPr txBox="1">
            <a:spLocks noGrp="1"/>
          </p:cNvSpPr>
          <p:nvPr>
            <p:ph type="body" idx="14"/>
          </p:nvPr>
        </p:nvSpPr>
        <p:spPr>
          <a:xfrm>
            <a:off x="5509590"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95" name="Google Shape;195;p26"/>
          <p:cNvCxnSpPr/>
          <p:nvPr/>
        </p:nvCxnSpPr>
        <p:spPr>
          <a:xfrm>
            <a:off x="5492040"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196" name="Google Shape;196;p26"/>
          <p:cNvSpPr txBox="1">
            <a:spLocks noGrp="1"/>
          </p:cNvSpPr>
          <p:nvPr>
            <p:ph type="title" idx="15"/>
          </p:nvPr>
        </p:nvSpPr>
        <p:spPr>
          <a:xfrm>
            <a:off x="705382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197" name="Google Shape;197;p26"/>
          <p:cNvSpPr txBox="1">
            <a:spLocks noGrp="1"/>
          </p:cNvSpPr>
          <p:nvPr>
            <p:ph type="title" idx="16"/>
          </p:nvPr>
        </p:nvSpPr>
        <p:spPr>
          <a:xfrm>
            <a:off x="697761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198" name="Google Shape;198;p26"/>
          <p:cNvSpPr txBox="1">
            <a:spLocks noGrp="1"/>
          </p:cNvSpPr>
          <p:nvPr>
            <p:ph type="body" idx="17"/>
          </p:nvPr>
        </p:nvSpPr>
        <p:spPr>
          <a:xfrm>
            <a:off x="697761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199" name="Google Shape;199;p26"/>
          <p:cNvCxnSpPr/>
          <p:nvPr/>
        </p:nvCxnSpPr>
        <p:spPr>
          <a:xfrm>
            <a:off x="6960065" y="2209875"/>
            <a:ext cx="10959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ogos">
  <p:cSld name="CUSTOM_2">
    <p:bg>
      <p:bgPr>
        <a:solidFill>
          <a:schemeClr val="lt1"/>
        </a:solidFill>
        <a:effectLst/>
      </p:bgPr>
    </p:bg>
    <p:spTree>
      <p:nvGrpSpPr>
        <p:cNvPr id="1" name="Shape 200"/>
        <p:cNvGrpSpPr/>
        <p:nvPr/>
      </p:nvGrpSpPr>
      <p:grpSpPr>
        <a:xfrm>
          <a:off x="0" y="0"/>
          <a:ext cx="0" cy="0"/>
          <a:chOff x="0" y="0"/>
          <a:chExt cx="0" cy="0"/>
        </a:xfrm>
      </p:grpSpPr>
      <p:sp>
        <p:nvSpPr>
          <p:cNvPr id="201" name="Google Shape;201;p27"/>
          <p:cNvSpPr/>
          <p:nvPr/>
        </p:nvSpPr>
        <p:spPr>
          <a:xfrm>
            <a:off x="3249850" y="0"/>
            <a:ext cx="58941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p:nvPr/>
        </p:nvSpPr>
        <p:spPr>
          <a:xfrm>
            <a:off x="781350" y="676775"/>
            <a:ext cx="75813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txBox="1">
            <a:spLocks noGrp="1"/>
          </p:cNvSpPr>
          <p:nvPr>
            <p:ph type="title"/>
          </p:nvPr>
        </p:nvSpPr>
        <p:spPr>
          <a:xfrm>
            <a:off x="1151800" y="2170800"/>
            <a:ext cx="3298200" cy="801900"/>
          </a:xfrm>
          <a:prstGeom prst="rect">
            <a:avLst/>
          </a:prstGeom>
        </p:spPr>
        <p:txBody>
          <a:bodyPr spcFirstLastPara="1" wrap="square" lIns="0" tIns="0" rIns="0" bIns="0" anchor="ctr"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1">
  <p:cSld name="CUSTOM_3">
    <p:spTree>
      <p:nvGrpSpPr>
        <p:cNvPr id="1" name="Shape 204"/>
        <p:cNvGrpSpPr/>
        <p:nvPr/>
      </p:nvGrpSpPr>
      <p:grpSpPr>
        <a:xfrm>
          <a:off x="0" y="0"/>
          <a:ext cx="0" cy="0"/>
          <a:chOff x="0" y="0"/>
          <a:chExt cx="0" cy="0"/>
        </a:xfrm>
      </p:grpSpPr>
      <p:sp>
        <p:nvSpPr>
          <p:cNvPr id="205" name="Google Shape;205;p28"/>
          <p:cNvSpPr/>
          <p:nvPr/>
        </p:nvSpPr>
        <p:spPr>
          <a:xfrm>
            <a:off x="2359152" y="709075"/>
            <a:ext cx="5038500" cy="3005700"/>
          </a:xfrm>
          <a:prstGeom prst="wedgeRectCallout">
            <a:avLst>
              <a:gd name="adj1" fmla="val 33388"/>
              <a:gd name="adj2" fmla="val 72182"/>
            </a:avLst>
          </a:prstGeom>
          <a:noFill/>
          <a:ln w="1143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a:spLocks noGrp="1"/>
          </p:cNvSpPr>
          <p:nvPr>
            <p:ph type="subTitle" idx="1"/>
          </p:nvPr>
        </p:nvSpPr>
        <p:spPr>
          <a:xfrm>
            <a:off x="2359152" y="707725"/>
            <a:ext cx="5038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9pPr>
          </a:lstStyle>
          <a:p>
            <a:endParaRPr/>
          </a:p>
        </p:txBody>
      </p:sp>
      <p:sp>
        <p:nvSpPr>
          <p:cNvPr id="207" name="Google Shape;207;p28"/>
          <p:cNvSpPr/>
          <p:nvPr/>
        </p:nvSpPr>
        <p:spPr>
          <a:xfrm>
            <a:off x="1750750" y="894425"/>
            <a:ext cx="782400" cy="67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208" name="Google Shape;208;p28"/>
          <p:cNvSpPr txBox="1"/>
          <p:nvPr/>
        </p:nvSpPr>
        <p:spPr>
          <a:xfrm>
            <a:off x="1714009" y="707725"/>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209" name="Google Shape;209;p28"/>
          <p:cNvSpPr/>
          <p:nvPr/>
        </p:nvSpPr>
        <p:spPr>
          <a:xfrm>
            <a:off x="7223650" y="2846350"/>
            <a:ext cx="782400" cy="67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210" name="Google Shape;210;p28"/>
          <p:cNvSpPr txBox="1"/>
          <p:nvPr/>
        </p:nvSpPr>
        <p:spPr>
          <a:xfrm rot="10800000">
            <a:off x="7151191" y="3016014"/>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211" name="Google Shape;211;p28"/>
          <p:cNvSpPr/>
          <p:nvPr/>
        </p:nvSpPr>
        <p:spPr>
          <a:xfrm>
            <a:off x="3068400" y="4805100"/>
            <a:ext cx="6075600" cy="3384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2">
  <p:cSld name="CUSTOM_3_2">
    <p:spTree>
      <p:nvGrpSpPr>
        <p:cNvPr id="1" name="Shape 212"/>
        <p:cNvGrpSpPr/>
        <p:nvPr/>
      </p:nvGrpSpPr>
      <p:grpSpPr>
        <a:xfrm>
          <a:off x="0" y="0"/>
          <a:ext cx="0" cy="0"/>
          <a:chOff x="0" y="0"/>
          <a:chExt cx="0" cy="0"/>
        </a:xfrm>
      </p:grpSpPr>
      <p:sp>
        <p:nvSpPr>
          <p:cNvPr id="213" name="Google Shape;213;p29"/>
          <p:cNvSpPr/>
          <p:nvPr/>
        </p:nvSpPr>
        <p:spPr>
          <a:xfrm flipH="1">
            <a:off x="1451677" y="759475"/>
            <a:ext cx="5038500" cy="3005700"/>
          </a:xfrm>
          <a:prstGeom prst="wedgeRectCallout">
            <a:avLst>
              <a:gd name="adj1" fmla="val 33388"/>
              <a:gd name="adj2" fmla="val 72182"/>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txBox="1">
            <a:spLocks noGrp="1"/>
          </p:cNvSpPr>
          <p:nvPr>
            <p:ph type="subTitle" idx="1"/>
          </p:nvPr>
        </p:nvSpPr>
        <p:spPr>
          <a:xfrm>
            <a:off x="1451677" y="758125"/>
            <a:ext cx="5038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9pPr>
          </a:lstStyle>
          <a:p>
            <a:endParaRPr/>
          </a:p>
        </p:txBody>
      </p:sp>
      <p:sp>
        <p:nvSpPr>
          <p:cNvPr id="215" name="Google Shape;215;p29"/>
          <p:cNvSpPr/>
          <p:nvPr/>
        </p:nvSpPr>
        <p:spPr>
          <a:xfrm>
            <a:off x="843275" y="944825"/>
            <a:ext cx="782400" cy="67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216" name="Google Shape;216;p29"/>
          <p:cNvSpPr txBox="1"/>
          <p:nvPr/>
        </p:nvSpPr>
        <p:spPr>
          <a:xfrm>
            <a:off x="806534" y="758125"/>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217" name="Google Shape;217;p29"/>
          <p:cNvSpPr/>
          <p:nvPr/>
        </p:nvSpPr>
        <p:spPr>
          <a:xfrm>
            <a:off x="6316175" y="2896750"/>
            <a:ext cx="782400" cy="67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218" name="Google Shape;218;p29"/>
          <p:cNvSpPr txBox="1"/>
          <p:nvPr/>
        </p:nvSpPr>
        <p:spPr>
          <a:xfrm rot="10800000">
            <a:off x="6243716" y="3066414"/>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219" name="Google Shape;219;p29"/>
          <p:cNvSpPr/>
          <p:nvPr/>
        </p:nvSpPr>
        <p:spPr>
          <a:xfrm>
            <a:off x="3068400" y="4805100"/>
            <a:ext cx="6075600" cy="3384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 you / Q&amp;A">
  <p:cSld name="CUSTOM_3_1">
    <p:bg>
      <p:bgPr>
        <a:solidFill>
          <a:schemeClr val="lt1"/>
        </a:solidFill>
        <a:effectLst/>
      </p:bgPr>
    </p:bg>
    <p:spTree>
      <p:nvGrpSpPr>
        <p:cNvPr id="1" name="Shape 220"/>
        <p:cNvGrpSpPr/>
        <p:nvPr/>
      </p:nvGrpSpPr>
      <p:grpSpPr>
        <a:xfrm>
          <a:off x="0" y="0"/>
          <a:ext cx="0" cy="0"/>
          <a:chOff x="0" y="0"/>
          <a:chExt cx="0" cy="0"/>
        </a:xfrm>
      </p:grpSpPr>
      <p:sp>
        <p:nvSpPr>
          <p:cNvPr id="221" name="Google Shape;221;p30"/>
          <p:cNvSpPr/>
          <p:nvPr/>
        </p:nvSpPr>
        <p:spPr>
          <a:xfrm>
            <a:off x="836700" y="724650"/>
            <a:ext cx="7470600" cy="3694200"/>
          </a:xfrm>
          <a:prstGeom prst="rect">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txBox="1">
            <a:spLocks noGrp="1"/>
          </p:cNvSpPr>
          <p:nvPr>
            <p:ph type="title"/>
          </p:nvPr>
        </p:nvSpPr>
        <p:spPr>
          <a:xfrm>
            <a:off x="3663775" y="1844050"/>
            <a:ext cx="4359900" cy="1735800"/>
          </a:xfrm>
          <a:prstGeom prst="rect">
            <a:avLst/>
          </a:prstGeom>
        </p:spPr>
        <p:txBody>
          <a:bodyPr spcFirstLastPara="1" wrap="square" lIns="0" tIns="0" rIns="0" bIns="0" anchor="b" anchorCtr="0">
            <a:noAutofit/>
          </a:bodyPr>
          <a:lstStyle>
            <a:lvl1pPr lvl="0" algn="r" rtl="0">
              <a:spcBef>
                <a:spcPts val="0"/>
              </a:spcBef>
              <a:spcAft>
                <a:spcPts val="0"/>
              </a:spcAft>
              <a:buNone/>
              <a:defRPr sz="8000">
                <a:solidFill>
                  <a:srgbClr val="FFFFFF"/>
                </a:solidFill>
                <a:latin typeface="Oswald Regular"/>
                <a:ea typeface="Oswald Regular"/>
                <a:cs typeface="Oswald Regular"/>
                <a:sym typeface="Oswald Regular"/>
              </a:defRPr>
            </a:lvl1pPr>
            <a:lvl2pPr lvl="1" algn="r" rtl="0">
              <a:spcBef>
                <a:spcPts val="0"/>
              </a:spcBef>
              <a:spcAft>
                <a:spcPts val="0"/>
              </a:spcAft>
              <a:buNone/>
              <a:defRPr sz="3600">
                <a:solidFill>
                  <a:schemeClr val="lt1"/>
                </a:solidFill>
                <a:latin typeface="Oswald Regular"/>
                <a:ea typeface="Oswald Regular"/>
                <a:cs typeface="Oswald Regular"/>
                <a:sym typeface="Oswald Regular"/>
              </a:defRPr>
            </a:lvl2pPr>
            <a:lvl3pPr lvl="2" algn="r" rtl="0">
              <a:spcBef>
                <a:spcPts val="0"/>
              </a:spcBef>
              <a:spcAft>
                <a:spcPts val="0"/>
              </a:spcAft>
              <a:buNone/>
              <a:defRPr sz="3600">
                <a:solidFill>
                  <a:schemeClr val="lt1"/>
                </a:solidFill>
                <a:latin typeface="Oswald Regular"/>
                <a:ea typeface="Oswald Regular"/>
                <a:cs typeface="Oswald Regular"/>
                <a:sym typeface="Oswald Regular"/>
              </a:defRPr>
            </a:lvl3pPr>
            <a:lvl4pPr lvl="3" algn="r" rtl="0">
              <a:spcBef>
                <a:spcPts val="0"/>
              </a:spcBef>
              <a:spcAft>
                <a:spcPts val="0"/>
              </a:spcAft>
              <a:buNone/>
              <a:defRPr sz="3600">
                <a:solidFill>
                  <a:schemeClr val="lt1"/>
                </a:solidFill>
                <a:latin typeface="Oswald Regular"/>
                <a:ea typeface="Oswald Regular"/>
                <a:cs typeface="Oswald Regular"/>
                <a:sym typeface="Oswald Regular"/>
              </a:defRPr>
            </a:lvl4pPr>
            <a:lvl5pPr lvl="4" algn="r" rtl="0">
              <a:spcBef>
                <a:spcPts val="0"/>
              </a:spcBef>
              <a:spcAft>
                <a:spcPts val="0"/>
              </a:spcAft>
              <a:buNone/>
              <a:defRPr sz="3600">
                <a:solidFill>
                  <a:schemeClr val="lt1"/>
                </a:solidFill>
                <a:latin typeface="Oswald Regular"/>
                <a:ea typeface="Oswald Regular"/>
                <a:cs typeface="Oswald Regular"/>
                <a:sym typeface="Oswald Regular"/>
              </a:defRPr>
            </a:lvl5pPr>
            <a:lvl6pPr lvl="5" algn="r" rtl="0">
              <a:spcBef>
                <a:spcPts val="0"/>
              </a:spcBef>
              <a:spcAft>
                <a:spcPts val="0"/>
              </a:spcAft>
              <a:buNone/>
              <a:defRPr sz="3600">
                <a:solidFill>
                  <a:schemeClr val="lt1"/>
                </a:solidFill>
                <a:latin typeface="Oswald Regular"/>
                <a:ea typeface="Oswald Regular"/>
                <a:cs typeface="Oswald Regular"/>
                <a:sym typeface="Oswald Regular"/>
              </a:defRPr>
            </a:lvl6pPr>
            <a:lvl7pPr lvl="6" algn="r" rtl="0">
              <a:spcBef>
                <a:spcPts val="0"/>
              </a:spcBef>
              <a:spcAft>
                <a:spcPts val="0"/>
              </a:spcAft>
              <a:buNone/>
              <a:defRPr sz="3600">
                <a:solidFill>
                  <a:schemeClr val="lt1"/>
                </a:solidFill>
                <a:latin typeface="Oswald Regular"/>
                <a:ea typeface="Oswald Regular"/>
                <a:cs typeface="Oswald Regular"/>
                <a:sym typeface="Oswald Regular"/>
              </a:defRPr>
            </a:lvl7pPr>
            <a:lvl8pPr lvl="7" algn="r" rtl="0">
              <a:spcBef>
                <a:spcPts val="0"/>
              </a:spcBef>
              <a:spcAft>
                <a:spcPts val="0"/>
              </a:spcAft>
              <a:buNone/>
              <a:defRPr sz="3600">
                <a:solidFill>
                  <a:schemeClr val="lt1"/>
                </a:solidFill>
                <a:latin typeface="Oswald Regular"/>
                <a:ea typeface="Oswald Regular"/>
                <a:cs typeface="Oswald Regular"/>
                <a:sym typeface="Oswald Regular"/>
              </a:defRPr>
            </a:lvl8pPr>
            <a:lvl9pPr lvl="8" algn="r"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223" name="Google Shape;223;p30"/>
          <p:cNvSpPr/>
          <p:nvPr/>
        </p:nvSpPr>
        <p:spPr>
          <a:xfrm>
            <a:off x="7350775" y="3630843"/>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4" name="Google Shape;224;p30"/>
          <p:cNvPicPr preferRelativeResize="0"/>
          <p:nvPr/>
        </p:nvPicPr>
        <p:blipFill rotWithShape="1">
          <a:blip r:embed="rId2">
            <a:alphaModFix/>
          </a:blip>
          <a:srcRect t="485" b="485"/>
          <a:stretch/>
        </p:blipFill>
        <p:spPr>
          <a:xfrm>
            <a:off x="6994275" y="3861250"/>
            <a:ext cx="1029400" cy="31687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vider: Style 1">
  <p:cSld name="CUSTOM_4">
    <p:bg>
      <p:bgPr>
        <a:solidFill>
          <a:schemeClr val="lt1"/>
        </a:solidFill>
        <a:effectLst/>
      </p:bgPr>
    </p:bg>
    <p:spTree>
      <p:nvGrpSpPr>
        <p:cNvPr id="1" name="Shape 225"/>
        <p:cNvGrpSpPr/>
        <p:nvPr/>
      </p:nvGrpSpPr>
      <p:grpSpPr>
        <a:xfrm>
          <a:off x="0" y="0"/>
          <a:ext cx="0" cy="0"/>
          <a:chOff x="0" y="0"/>
          <a:chExt cx="0" cy="0"/>
        </a:xfrm>
      </p:grpSpPr>
      <p:sp>
        <p:nvSpPr>
          <p:cNvPr id="226" name="Google Shape;226;p31"/>
          <p:cNvSpPr/>
          <p:nvPr/>
        </p:nvSpPr>
        <p:spPr>
          <a:xfrm>
            <a:off x="780951" y="669788"/>
            <a:ext cx="7582086" cy="3803922"/>
          </a:xfrm>
          <a:custGeom>
            <a:avLst/>
            <a:gdLst/>
            <a:ahLst/>
            <a:cxnLst/>
            <a:rect l="l" t="t" r="r" b="b"/>
            <a:pathLst>
              <a:path w="21600" h="21600" extrusionOk="0">
                <a:moveTo>
                  <a:pt x="0" y="0"/>
                </a:moveTo>
                <a:lnTo>
                  <a:pt x="0" y="21600"/>
                </a:lnTo>
                <a:lnTo>
                  <a:pt x="2208" y="21600"/>
                </a:lnTo>
                <a:lnTo>
                  <a:pt x="3544" y="13777"/>
                </a:lnTo>
                <a:lnTo>
                  <a:pt x="3722" y="13777"/>
                </a:lnTo>
                <a:lnTo>
                  <a:pt x="3806" y="13777"/>
                </a:lnTo>
                <a:lnTo>
                  <a:pt x="3970" y="13777"/>
                </a:lnTo>
                <a:lnTo>
                  <a:pt x="3984" y="13777"/>
                </a:lnTo>
                <a:lnTo>
                  <a:pt x="4205" y="13777"/>
                </a:lnTo>
                <a:lnTo>
                  <a:pt x="4232" y="13777"/>
                </a:lnTo>
                <a:lnTo>
                  <a:pt x="4466" y="13777"/>
                </a:lnTo>
                <a:lnTo>
                  <a:pt x="3130" y="21600"/>
                </a:lnTo>
                <a:lnTo>
                  <a:pt x="21600" y="21600"/>
                </a:lnTo>
                <a:lnTo>
                  <a:pt x="21600" y="0"/>
                </a:lnTo>
                <a:lnTo>
                  <a:pt x="6819" y="0"/>
                </a:lnTo>
                <a:lnTo>
                  <a:pt x="5483" y="7823"/>
                </a:lnTo>
                <a:lnTo>
                  <a:pt x="5249" y="7823"/>
                </a:lnTo>
                <a:lnTo>
                  <a:pt x="5001" y="7823"/>
                </a:lnTo>
                <a:lnTo>
                  <a:pt x="4823" y="7823"/>
                </a:lnTo>
                <a:lnTo>
                  <a:pt x="4739" y="7823"/>
                </a:lnTo>
                <a:lnTo>
                  <a:pt x="4562" y="7823"/>
                </a:lnTo>
                <a:lnTo>
                  <a:pt x="5898" y="0"/>
                </a:lnTo>
                <a:lnTo>
                  <a:pt x="0" y="0"/>
                </a:lnTo>
                <a:close/>
              </a:path>
            </a:pathLst>
          </a:custGeom>
          <a:solidFill>
            <a:srgbClr val="FFFFFF"/>
          </a:solidFill>
          <a:ln>
            <a:noFill/>
          </a:ln>
        </p:spPr>
        <p:txBody>
          <a:bodyPr spcFirstLastPara="1" wrap="square" lIns="19050" tIns="19050" rIns="19050" bIns="19050" anchor="ctr" anchorCtr="0">
            <a:noAutofit/>
          </a:bodyPr>
          <a:lstStyle/>
          <a:p>
            <a:pPr marL="0" marR="0" lvl="0" indent="0" algn="l" rtl="0">
              <a:lnSpc>
                <a:spcPct val="162500"/>
              </a:lnSpc>
              <a:spcBef>
                <a:spcPts val="0"/>
              </a:spcBef>
              <a:spcAft>
                <a:spcPts val="0"/>
              </a:spcAft>
              <a:buClr>
                <a:srgbClr val="FFFFFF"/>
              </a:buClr>
              <a:buSzPts val="1200"/>
              <a:buFont typeface="Source Sans Pro"/>
              <a:buNone/>
            </a:pPr>
            <a:endParaRPr sz="1200" b="0" i="0" u="none" strike="noStrike" cap="none">
              <a:solidFill>
                <a:srgbClr val="FFFFFF"/>
              </a:solidFill>
              <a:latin typeface="Source Sans Pro"/>
              <a:ea typeface="Source Sans Pro"/>
              <a:cs typeface="Source Sans Pro"/>
              <a:sym typeface="Source Sans Pro"/>
            </a:endParaRPr>
          </a:p>
        </p:txBody>
      </p:sp>
      <p:sp>
        <p:nvSpPr>
          <p:cNvPr id="227" name="Google Shape;227;p31"/>
          <p:cNvSpPr txBox="1">
            <a:spLocks noGrp="1"/>
          </p:cNvSpPr>
          <p:nvPr>
            <p:ph type="title"/>
          </p:nvPr>
        </p:nvSpPr>
        <p:spPr>
          <a:xfrm>
            <a:off x="3524525" y="957492"/>
            <a:ext cx="5208600" cy="3513600"/>
          </a:xfrm>
          <a:prstGeom prst="rect">
            <a:avLst/>
          </a:prstGeom>
        </p:spPr>
        <p:txBody>
          <a:bodyPr spcFirstLastPara="1" wrap="square" lIns="0" tIns="0" rIns="0" bIns="0" anchor="ctr" anchorCtr="0">
            <a:noAutofit/>
          </a:bodyPr>
          <a:lstStyle>
            <a:lvl1pPr lvl="0" rtl="0">
              <a:spcBef>
                <a:spcPts val="0"/>
              </a:spcBef>
              <a:spcAft>
                <a:spcPts val="0"/>
              </a:spcAft>
              <a:buNone/>
              <a:defRPr sz="34000" b="1">
                <a:solidFill>
                  <a:schemeClr val="accent4"/>
                </a:solidFill>
                <a:latin typeface="Oswald"/>
                <a:ea typeface="Oswald"/>
                <a:cs typeface="Oswald"/>
                <a:sym typeface="Oswald"/>
              </a:defRPr>
            </a:lvl1pPr>
            <a:lvl2pPr lvl="1" algn="r" rtl="0">
              <a:spcBef>
                <a:spcPts val="0"/>
              </a:spcBef>
              <a:spcAft>
                <a:spcPts val="0"/>
              </a:spcAft>
              <a:buNone/>
              <a:defRPr sz="34000">
                <a:solidFill>
                  <a:schemeClr val="accent4"/>
                </a:solidFill>
              </a:defRPr>
            </a:lvl2pPr>
            <a:lvl3pPr lvl="2" algn="r" rtl="0">
              <a:spcBef>
                <a:spcPts val="0"/>
              </a:spcBef>
              <a:spcAft>
                <a:spcPts val="0"/>
              </a:spcAft>
              <a:buNone/>
              <a:defRPr sz="34000">
                <a:solidFill>
                  <a:schemeClr val="accent4"/>
                </a:solidFill>
              </a:defRPr>
            </a:lvl3pPr>
            <a:lvl4pPr lvl="3" algn="r" rtl="0">
              <a:spcBef>
                <a:spcPts val="0"/>
              </a:spcBef>
              <a:spcAft>
                <a:spcPts val="0"/>
              </a:spcAft>
              <a:buNone/>
              <a:defRPr sz="34000">
                <a:solidFill>
                  <a:schemeClr val="accent4"/>
                </a:solidFill>
              </a:defRPr>
            </a:lvl4pPr>
            <a:lvl5pPr lvl="4" algn="r" rtl="0">
              <a:spcBef>
                <a:spcPts val="0"/>
              </a:spcBef>
              <a:spcAft>
                <a:spcPts val="0"/>
              </a:spcAft>
              <a:buNone/>
              <a:defRPr sz="34000">
                <a:solidFill>
                  <a:schemeClr val="accent4"/>
                </a:solidFill>
              </a:defRPr>
            </a:lvl5pPr>
            <a:lvl6pPr lvl="5" algn="r" rtl="0">
              <a:spcBef>
                <a:spcPts val="0"/>
              </a:spcBef>
              <a:spcAft>
                <a:spcPts val="0"/>
              </a:spcAft>
              <a:buNone/>
              <a:defRPr sz="34000">
                <a:solidFill>
                  <a:schemeClr val="accent4"/>
                </a:solidFill>
              </a:defRPr>
            </a:lvl6pPr>
            <a:lvl7pPr lvl="6" algn="r" rtl="0">
              <a:spcBef>
                <a:spcPts val="0"/>
              </a:spcBef>
              <a:spcAft>
                <a:spcPts val="0"/>
              </a:spcAft>
              <a:buNone/>
              <a:defRPr sz="34000">
                <a:solidFill>
                  <a:schemeClr val="accent4"/>
                </a:solidFill>
              </a:defRPr>
            </a:lvl7pPr>
            <a:lvl8pPr lvl="7" algn="r" rtl="0">
              <a:spcBef>
                <a:spcPts val="0"/>
              </a:spcBef>
              <a:spcAft>
                <a:spcPts val="0"/>
              </a:spcAft>
              <a:buNone/>
              <a:defRPr sz="34000">
                <a:solidFill>
                  <a:schemeClr val="accent4"/>
                </a:solidFill>
              </a:defRPr>
            </a:lvl8pPr>
            <a:lvl9pPr lvl="8" algn="r" rtl="0">
              <a:spcBef>
                <a:spcPts val="0"/>
              </a:spcBef>
              <a:spcAft>
                <a:spcPts val="0"/>
              </a:spcAft>
              <a:buNone/>
              <a:defRPr sz="34000">
                <a:solidFill>
                  <a:schemeClr val="accent4"/>
                </a:solidFill>
              </a:defRPr>
            </a:lvl9pPr>
          </a:lstStyle>
          <a:p>
            <a:endParaRPr/>
          </a:p>
        </p:txBody>
      </p:sp>
      <p:sp>
        <p:nvSpPr>
          <p:cNvPr id="228" name="Google Shape;228;p31"/>
          <p:cNvSpPr txBox="1">
            <a:spLocks noGrp="1"/>
          </p:cNvSpPr>
          <p:nvPr>
            <p:ph type="title" idx="2"/>
          </p:nvPr>
        </p:nvSpPr>
        <p:spPr>
          <a:xfrm>
            <a:off x="1151800" y="2170800"/>
            <a:ext cx="6820800" cy="801900"/>
          </a:xfrm>
          <a:prstGeom prst="rect">
            <a:avLst/>
          </a:prstGeom>
        </p:spPr>
        <p:txBody>
          <a:bodyPr spcFirstLastPara="1" wrap="square" lIns="0" tIns="0" rIns="0" bIns="0" anchor="ctr"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p:cSld name="TITLE_1_1_1_2_1_1">
    <p:spTree>
      <p:nvGrpSpPr>
        <p:cNvPr id="1" name="Shape 25"/>
        <p:cNvGrpSpPr/>
        <p:nvPr/>
      </p:nvGrpSpPr>
      <p:grpSpPr>
        <a:xfrm>
          <a:off x="0" y="0"/>
          <a:ext cx="0" cy="0"/>
          <a:chOff x="0" y="0"/>
          <a:chExt cx="0" cy="0"/>
        </a:xfrm>
      </p:grpSpPr>
      <p:sp>
        <p:nvSpPr>
          <p:cNvPr id="26" name="Google Shape;26;p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3183600" y="829175"/>
            <a:ext cx="5331600" cy="380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3031200" y="6767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30" name="Google Shape;30;p4"/>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31" name="Google Shape;31;p4"/>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2019 PHASE2</a:t>
            </a:r>
            <a:endParaRPr sz="600">
              <a:solidFill>
                <a:schemeClr val="dk1"/>
              </a:solidFill>
              <a:latin typeface="Source Sans Pro Light"/>
              <a:ea typeface="Source Sans Pro Light"/>
              <a:cs typeface="Source Sans Pro Light"/>
              <a:sym typeface="Source Sans Pro Light"/>
            </a:endParaRPr>
          </a:p>
        </p:txBody>
      </p:sp>
      <p:sp>
        <p:nvSpPr>
          <p:cNvPr id="32" name="Google Shape;32;p4"/>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33" name="Google Shape;33;p4"/>
          <p:cNvPicPr preferRelativeResize="0"/>
          <p:nvPr/>
        </p:nvPicPr>
        <p:blipFill rotWithShape="1">
          <a:blip r:embed="rId2">
            <a:alphaModFix/>
          </a:blip>
          <a:srcRect t="485" b="485"/>
          <a:stretch/>
        </p:blipFill>
        <p:spPr>
          <a:xfrm>
            <a:off x="731050" y="1977001"/>
            <a:ext cx="1506099" cy="463625"/>
          </a:xfrm>
          <a:prstGeom prst="rect">
            <a:avLst/>
          </a:prstGeom>
          <a:noFill/>
          <a:ln>
            <a:noFill/>
          </a:ln>
        </p:spPr>
      </p:pic>
      <p:sp>
        <p:nvSpPr>
          <p:cNvPr id="34" name="Google Shape;34;p4"/>
          <p:cNvSpPr/>
          <p:nvPr/>
        </p:nvSpPr>
        <p:spPr>
          <a:xfrm>
            <a:off x="1219200" y="2565400"/>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35;p4"/>
          <p:cNvSpPr/>
          <p:nvPr/>
        </p:nvSpPr>
        <p:spPr>
          <a:xfrm>
            <a:off x="3371500" y="3313177"/>
            <a:ext cx="533400" cy="7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tyle 2 (Photo)">
  <p:cSld name="CUSTOM_5_1_2">
    <p:bg>
      <p:bgPr>
        <a:solidFill>
          <a:schemeClr val="lt1"/>
        </a:solidFill>
        <a:effectLst/>
      </p:bgPr>
    </p:bg>
    <p:spTree>
      <p:nvGrpSpPr>
        <p:cNvPr id="1" name="Shape 229"/>
        <p:cNvGrpSpPr/>
        <p:nvPr/>
      </p:nvGrpSpPr>
      <p:grpSpPr>
        <a:xfrm>
          <a:off x="0" y="0"/>
          <a:ext cx="0" cy="0"/>
          <a:chOff x="0" y="0"/>
          <a:chExt cx="0" cy="0"/>
        </a:xfrm>
      </p:grpSpPr>
      <p:sp>
        <p:nvSpPr>
          <p:cNvPr id="230" name="Google Shape;230;p32"/>
          <p:cNvSpPr txBox="1">
            <a:spLocks noGrp="1"/>
          </p:cNvSpPr>
          <p:nvPr>
            <p:ph type="subTitle" idx="1"/>
          </p:nvPr>
        </p:nvSpPr>
        <p:spPr>
          <a:xfrm>
            <a:off x="2529600" y="1758750"/>
            <a:ext cx="4084800" cy="1284300"/>
          </a:xfrm>
          <a:prstGeom prst="rect">
            <a:avLst/>
          </a:prstGeom>
          <a:noFill/>
          <a:ln w="114300" cap="flat" cmpd="sng">
            <a:solidFill>
              <a:schemeClr val="accent3"/>
            </a:solidFill>
            <a:prstDash val="solid"/>
            <a:miter lim="8000"/>
            <a:headEnd type="none" w="sm" len="sm"/>
            <a:tailEnd type="none" w="sm" len="sm"/>
          </a:ln>
        </p:spPr>
        <p:txBody>
          <a:bodyPr spcFirstLastPara="1" wrap="square" lIns="457200" tIns="457200" rIns="457200" bIns="45720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31" name="Google Shape;231;p32"/>
          <p:cNvSpPr txBox="1">
            <a:spLocks noGrp="1"/>
          </p:cNvSpPr>
          <p:nvPr>
            <p:ph type="title"/>
          </p:nvPr>
        </p:nvSpPr>
        <p:spPr>
          <a:xfrm>
            <a:off x="2911050" y="845850"/>
            <a:ext cx="3328500" cy="3110100"/>
          </a:xfrm>
          <a:prstGeom prst="rect">
            <a:avLst/>
          </a:prstGeom>
          <a:solidFill>
            <a:srgbClr val="FFFFFF"/>
          </a:solidFill>
          <a:ln>
            <a:noFill/>
          </a:ln>
        </p:spPr>
        <p:txBody>
          <a:bodyPr spcFirstLastPara="1" wrap="square" lIns="228600" tIns="228600" rIns="228600" bIns="228600" anchor="ctr" anchorCtr="0">
            <a:noAutofit/>
          </a:bodyPr>
          <a:lstStyle>
            <a:lvl1pPr lvl="0" algn="ctr" rtl="0">
              <a:spcBef>
                <a:spcPts val="0"/>
              </a:spcBef>
              <a:spcAft>
                <a:spcPts val="0"/>
              </a:spcAft>
              <a:buNone/>
              <a:defRPr>
                <a:solidFill>
                  <a:schemeClr val="lt1"/>
                </a:solidFill>
                <a:latin typeface="Oswald Regular"/>
                <a:ea typeface="Oswald Regular"/>
                <a:cs typeface="Oswald Regular"/>
                <a:sym typeface="Oswald Regular"/>
              </a:defRPr>
            </a:lvl1pPr>
            <a:lvl2pPr lvl="1" algn="ctr" rtl="0">
              <a:spcBef>
                <a:spcPts val="0"/>
              </a:spcBef>
              <a:spcAft>
                <a:spcPts val="0"/>
              </a:spcAft>
              <a:buNone/>
              <a:defRPr sz="3600">
                <a:solidFill>
                  <a:schemeClr val="lt1"/>
                </a:solidFill>
                <a:latin typeface="Oswald Regular"/>
                <a:ea typeface="Oswald Regular"/>
                <a:cs typeface="Oswald Regular"/>
                <a:sym typeface="Oswald Regular"/>
              </a:defRPr>
            </a:lvl2pPr>
            <a:lvl3pPr lvl="2" algn="ctr" rtl="0">
              <a:spcBef>
                <a:spcPts val="0"/>
              </a:spcBef>
              <a:spcAft>
                <a:spcPts val="0"/>
              </a:spcAft>
              <a:buNone/>
              <a:defRPr sz="3600">
                <a:solidFill>
                  <a:schemeClr val="lt1"/>
                </a:solidFill>
                <a:latin typeface="Oswald Regular"/>
                <a:ea typeface="Oswald Regular"/>
                <a:cs typeface="Oswald Regular"/>
                <a:sym typeface="Oswald Regular"/>
              </a:defRPr>
            </a:lvl3pPr>
            <a:lvl4pPr lvl="3" algn="ctr" rtl="0">
              <a:spcBef>
                <a:spcPts val="0"/>
              </a:spcBef>
              <a:spcAft>
                <a:spcPts val="0"/>
              </a:spcAft>
              <a:buNone/>
              <a:defRPr sz="3600">
                <a:solidFill>
                  <a:schemeClr val="lt1"/>
                </a:solidFill>
                <a:latin typeface="Oswald Regular"/>
                <a:ea typeface="Oswald Regular"/>
                <a:cs typeface="Oswald Regular"/>
                <a:sym typeface="Oswald Regular"/>
              </a:defRPr>
            </a:lvl4pPr>
            <a:lvl5pPr lvl="4" algn="ctr" rtl="0">
              <a:spcBef>
                <a:spcPts val="0"/>
              </a:spcBef>
              <a:spcAft>
                <a:spcPts val="0"/>
              </a:spcAft>
              <a:buNone/>
              <a:defRPr sz="3600">
                <a:solidFill>
                  <a:schemeClr val="lt1"/>
                </a:solidFill>
                <a:latin typeface="Oswald Regular"/>
                <a:ea typeface="Oswald Regular"/>
                <a:cs typeface="Oswald Regular"/>
                <a:sym typeface="Oswald Regular"/>
              </a:defRPr>
            </a:lvl5pPr>
            <a:lvl6pPr lvl="5" algn="ctr" rtl="0">
              <a:spcBef>
                <a:spcPts val="0"/>
              </a:spcBef>
              <a:spcAft>
                <a:spcPts val="0"/>
              </a:spcAft>
              <a:buNone/>
              <a:defRPr sz="3600">
                <a:solidFill>
                  <a:schemeClr val="lt1"/>
                </a:solidFill>
                <a:latin typeface="Oswald Regular"/>
                <a:ea typeface="Oswald Regular"/>
                <a:cs typeface="Oswald Regular"/>
                <a:sym typeface="Oswald Regular"/>
              </a:defRPr>
            </a:lvl6pPr>
            <a:lvl7pPr lvl="6" algn="ctr" rtl="0">
              <a:spcBef>
                <a:spcPts val="0"/>
              </a:spcBef>
              <a:spcAft>
                <a:spcPts val="0"/>
              </a:spcAft>
              <a:buNone/>
              <a:defRPr sz="3600">
                <a:solidFill>
                  <a:schemeClr val="lt1"/>
                </a:solidFill>
                <a:latin typeface="Oswald Regular"/>
                <a:ea typeface="Oswald Regular"/>
                <a:cs typeface="Oswald Regular"/>
                <a:sym typeface="Oswald Regular"/>
              </a:defRPr>
            </a:lvl7pPr>
            <a:lvl8pPr lvl="7" algn="ctr" rtl="0">
              <a:spcBef>
                <a:spcPts val="0"/>
              </a:spcBef>
              <a:spcAft>
                <a:spcPts val="0"/>
              </a:spcAft>
              <a:buNone/>
              <a:defRPr sz="3600">
                <a:solidFill>
                  <a:schemeClr val="lt1"/>
                </a:solidFill>
                <a:latin typeface="Oswald Regular"/>
                <a:ea typeface="Oswald Regular"/>
                <a:cs typeface="Oswald Regular"/>
                <a:sym typeface="Oswald Regular"/>
              </a:defRPr>
            </a:lvl8pPr>
            <a:lvl9pPr lvl="8" algn="ctr"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creenshot w/ Bullets">
  <p:cSld name="CUSTOM_5">
    <p:spTree>
      <p:nvGrpSpPr>
        <p:cNvPr id="1" name="Shape 232"/>
        <p:cNvGrpSpPr/>
        <p:nvPr/>
      </p:nvGrpSpPr>
      <p:grpSpPr>
        <a:xfrm>
          <a:off x="0" y="0"/>
          <a:ext cx="0" cy="0"/>
          <a:chOff x="0" y="0"/>
          <a:chExt cx="0" cy="0"/>
        </a:xfrm>
      </p:grpSpPr>
      <p:sp>
        <p:nvSpPr>
          <p:cNvPr id="233" name="Google Shape;233;p33"/>
          <p:cNvSpPr/>
          <p:nvPr/>
        </p:nvSpPr>
        <p:spPr>
          <a:xfrm>
            <a:off x="836700" y="724650"/>
            <a:ext cx="7470600" cy="3694200"/>
          </a:xfrm>
          <a:prstGeom prst="rect">
            <a:avLst/>
          </a:prstGeom>
          <a:noFill/>
          <a:ln w="114300" cap="flat" cmpd="sng">
            <a:solidFill>
              <a:schemeClr val="l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3"/>
          <p:cNvSpPr txBox="1">
            <a:spLocks noGrp="1"/>
          </p:cNvSpPr>
          <p:nvPr>
            <p:ph type="title"/>
          </p:nvPr>
        </p:nvSpPr>
        <p:spPr>
          <a:xfrm>
            <a:off x="1099925" y="944123"/>
            <a:ext cx="2239200" cy="8337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235" name="Google Shape;235;p33"/>
          <p:cNvSpPr txBox="1">
            <a:spLocks noGrp="1"/>
          </p:cNvSpPr>
          <p:nvPr>
            <p:ph type="body" idx="1"/>
          </p:nvPr>
        </p:nvSpPr>
        <p:spPr>
          <a:xfrm>
            <a:off x="1100125" y="2080575"/>
            <a:ext cx="2239200" cy="2135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236" name="Google Shape;236;p33"/>
          <p:cNvCxnSpPr/>
          <p:nvPr/>
        </p:nvCxnSpPr>
        <p:spPr>
          <a:xfrm>
            <a:off x="1099925" y="1929159"/>
            <a:ext cx="22395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creenshot w/ Annotations">
  <p:cSld name="CUSTOM_5_2">
    <p:bg>
      <p:bgPr>
        <a:solidFill>
          <a:schemeClr val="lt1"/>
        </a:solidFill>
        <a:effectLst/>
      </p:bgPr>
    </p:bg>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393200" y="244575"/>
            <a:ext cx="2459700" cy="557100"/>
          </a:xfrm>
          <a:prstGeom prst="rect">
            <a:avLst/>
          </a:prstGeom>
        </p:spPr>
        <p:txBody>
          <a:bodyPr spcFirstLastPara="1" wrap="square" lIns="0" tIns="0" rIns="0" bIns="0" anchor="b" anchorCtr="0">
            <a:noAutofit/>
          </a:bodyPr>
          <a:lstStyle>
            <a:lvl1pPr lvl="0">
              <a:spcBef>
                <a:spcPts val="0"/>
              </a:spcBef>
              <a:spcAft>
                <a:spcPts val="0"/>
              </a:spcAft>
              <a:buNone/>
              <a:defRPr sz="1800">
                <a:solidFill>
                  <a:srgbClr val="FFFFFF"/>
                </a:solidFill>
              </a:defRPr>
            </a:lvl1pPr>
            <a:lvl2pPr lvl="1">
              <a:spcBef>
                <a:spcPts val="0"/>
              </a:spcBef>
              <a:spcAft>
                <a:spcPts val="0"/>
              </a:spcAft>
              <a:buNone/>
              <a:defRPr sz="1800">
                <a:solidFill>
                  <a:srgbClr val="FFFFFF"/>
                </a:solidFill>
                <a:latin typeface="Source Sans Pro Light"/>
                <a:ea typeface="Source Sans Pro Light"/>
                <a:cs typeface="Source Sans Pro Light"/>
                <a:sym typeface="Source Sans Pro Light"/>
              </a:defRPr>
            </a:lvl2pPr>
            <a:lvl3pPr lvl="2">
              <a:spcBef>
                <a:spcPts val="0"/>
              </a:spcBef>
              <a:spcAft>
                <a:spcPts val="0"/>
              </a:spcAft>
              <a:buNone/>
              <a:defRPr sz="1800">
                <a:solidFill>
                  <a:srgbClr val="FFFFFF"/>
                </a:solidFill>
                <a:latin typeface="Source Sans Pro Light"/>
                <a:ea typeface="Source Sans Pro Light"/>
                <a:cs typeface="Source Sans Pro Light"/>
                <a:sym typeface="Source Sans Pro Light"/>
              </a:defRPr>
            </a:lvl3pPr>
            <a:lvl4pPr lvl="3">
              <a:spcBef>
                <a:spcPts val="0"/>
              </a:spcBef>
              <a:spcAft>
                <a:spcPts val="0"/>
              </a:spcAft>
              <a:buNone/>
              <a:defRPr sz="1800">
                <a:solidFill>
                  <a:srgbClr val="FFFFFF"/>
                </a:solidFill>
                <a:latin typeface="Source Sans Pro Light"/>
                <a:ea typeface="Source Sans Pro Light"/>
                <a:cs typeface="Source Sans Pro Light"/>
                <a:sym typeface="Source Sans Pro Light"/>
              </a:defRPr>
            </a:lvl4pPr>
            <a:lvl5pPr lvl="4">
              <a:spcBef>
                <a:spcPts val="0"/>
              </a:spcBef>
              <a:spcAft>
                <a:spcPts val="0"/>
              </a:spcAft>
              <a:buNone/>
              <a:defRPr sz="1800">
                <a:solidFill>
                  <a:srgbClr val="FFFFFF"/>
                </a:solidFill>
                <a:latin typeface="Source Sans Pro Light"/>
                <a:ea typeface="Source Sans Pro Light"/>
                <a:cs typeface="Source Sans Pro Light"/>
                <a:sym typeface="Source Sans Pro Light"/>
              </a:defRPr>
            </a:lvl5pPr>
            <a:lvl6pPr lvl="5">
              <a:spcBef>
                <a:spcPts val="0"/>
              </a:spcBef>
              <a:spcAft>
                <a:spcPts val="0"/>
              </a:spcAft>
              <a:buNone/>
              <a:defRPr sz="1800">
                <a:solidFill>
                  <a:srgbClr val="FFFFFF"/>
                </a:solidFill>
                <a:latin typeface="Source Sans Pro Light"/>
                <a:ea typeface="Source Sans Pro Light"/>
                <a:cs typeface="Source Sans Pro Light"/>
                <a:sym typeface="Source Sans Pro Light"/>
              </a:defRPr>
            </a:lvl6pPr>
            <a:lvl7pPr lvl="6">
              <a:spcBef>
                <a:spcPts val="0"/>
              </a:spcBef>
              <a:spcAft>
                <a:spcPts val="0"/>
              </a:spcAft>
              <a:buNone/>
              <a:defRPr sz="1800">
                <a:solidFill>
                  <a:srgbClr val="FFFFFF"/>
                </a:solidFill>
                <a:latin typeface="Source Sans Pro Light"/>
                <a:ea typeface="Source Sans Pro Light"/>
                <a:cs typeface="Source Sans Pro Light"/>
                <a:sym typeface="Source Sans Pro Light"/>
              </a:defRPr>
            </a:lvl7pPr>
            <a:lvl8pPr lvl="7">
              <a:spcBef>
                <a:spcPts val="0"/>
              </a:spcBef>
              <a:spcAft>
                <a:spcPts val="0"/>
              </a:spcAft>
              <a:buNone/>
              <a:defRPr sz="18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9pPr>
          </a:lstStyle>
          <a:p>
            <a:endParaRPr/>
          </a:p>
        </p:txBody>
      </p:sp>
      <p:sp>
        <p:nvSpPr>
          <p:cNvPr id="239" name="Google Shape;239;p34"/>
          <p:cNvSpPr txBox="1">
            <a:spLocks noGrp="1"/>
          </p:cNvSpPr>
          <p:nvPr>
            <p:ph type="body" idx="1"/>
          </p:nvPr>
        </p:nvSpPr>
        <p:spPr>
          <a:xfrm>
            <a:off x="393200" y="1781000"/>
            <a:ext cx="2459700" cy="362400"/>
          </a:xfrm>
          <a:prstGeom prst="rect">
            <a:avLst/>
          </a:prstGeom>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1000"/>
              </a:spcBef>
              <a:spcAft>
                <a:spcPts val="100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240" name="Google Shape;240;p34"/>
          <p:cNvSpPr txBox="1">
            <a:spLocks noGrp="1"/>
          </p:cNvSpPr>
          <p:nvPr>
            <p:ph type="body" idx="2"/>
          </p:nvPr>
        </p:nvSpPr>
        <p:spPr>
          <a:xfrm>
            <a:off x="393200" y="2387292"/>
            <a:ext cx="2459700" cy="362400"/>
          </a:xfrm>
          <a:prstGeom prst="rect">
            <a:avLst/>
          </a:prstGeom>
          <a:noFill/>
          <a:ln>
            <a:noFill/>
          </a:ln>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241" name="Google Shape;241;p34"/>
          <p:cNvSpPr txBox="1">
            <a:spLocks noGrp="1"/>
          </p:cNvSpPr>
          <p:nvPr>
            <p:ph type="body" idx="3"/>
          </p:nvPr>
        </p:nvSpPr>
        <p:spPr>
          <a:xfrm>
            <a:off x="393200" y="2993585"/>
            <a:ext cx="2459700" cy="362400"/>
          </a:xfrm>
          <a:prstGeom prst="rect">
            <a:avLst/>
          </a:prstGeom>
          <a:noFill/>
          <a:ln>
            <a:noFill/>
          </a:ln>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242" name="Google Shape;242;p34"/>
          <p:cNvSpPr/>
          <p:nvPr/>
        </p:nvSpPr>
        <p:spPr>
          <a:xfrm>
            <a:off x="393200" y="899625"/>
            <a:ext cx="672900" cy="91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evices w/ Bullets">
  <p:cSld name="CUSTOM_6">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786349" y="244775"/>
            <a:ext cx="3741900" cy="8337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245" name="Google Shape;245;p35"/>
          <p:cNvSpPr txBox="1">
            <a:spLocks noGrp="1"/>
          </p:cNvSpPr>
          <p:nvPr>
            <p:ph type="body" idx="1"/>
          </p:nvPr>
        </p:nvSpPr>
        <p:spPr>
          <a:xfrm>
            <a:off x="786584" y="1381225"/>
            <a:ext cx="2239200" cy="2135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cSld name="TITLE_1_1">
    <p:spTree>
      <p:nvGrpSpPr>
        <p:cNvPr id="1" name="Shape 495"/>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1">
  <p:cSld name="TITLE_1_1_1_2_1">
    <p:spTree>
      <p:nvGrpSpPr>
        <p:cNvPr id="1" name="Shape 496"/>
        <p:cNvGrpSpPr/>
        <p:nvPr/>
      </p:nvGrpSpPr>
      <p:grpSpPr>
        <a:xfrm>
          <a:off x="0" y="0"/>
          <a:ext cx="0" cy="0"/>
          <a:chOff x="0" y="0"/>
          <a:chExt cx="0" cy="0"/>
        </a:xfrm>
      </p:grpSpPr>
      <p:sp>
        <p:nvSpPr>
          <p:cNvPr id="497" name="Google Shape;497;p73"/>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3"/>
          <p:cNvSpPr/>
          <p:nvPr/>
        </p:nvSpPr>
        <p:spPr>
          <a:xfrm>
            <a:off x="3183600" y="8291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3"/>
          <p:cNvSpPr/>
          <p:nvPr/>
        </p:nvSpPr>
        <p:spPr>
          <a:xfrm>
            <a:off x="3031200" y="676775"/>
            <a:ext cx="5331600" cy="380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3"/>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501" name="Google Shape;501;p73"/>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502" name="Google Shape;502;p73"/>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2018 PHASE2</a:t>
            </a:r>
            <a:endParaRPr sz="600">
              <a:solidFill>
                <a:schemeClr val="dk1"/>
              </a:solidFill>
              <a:latin typeface="Source Sans Pro Light"/>
              <a:ea typeface="Source Sans Pro Light"/>
              <a:cs typeface="Source Sans Pro Light"/>
              <a:sym typeface="Source Sans Pro Light"/>
            </a:endParaRPr>
          </a:p>
        </p:txBody>
      </p:sp>
      <p:sp>
        <p:nvSpPr>
          <p:cNvPr id="503" name="Google Shape;503;p73"/>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504" name="Google Shape;504;p73"/>
          <p:cNvPicPr preferRelativeResize="0"/>
          <p:nvPr/>
        </p:nvPicPr>
        <p:blipFill rotWithShape="1">
          <a:blip r:embed="rId2">
            <a:alphaModFix/>
          </a:blip>
          <a:srcRect t="485" b="485"/>
          <a:stretch/>
        </p:blipFill>
        <p:spPr>
          <a:xfrm>
            <a:off x="731050" y="1977001"/>
            <a:ext cx="1506099" cy="463625"/>
          </a:xfrm>
          <a:prstGeom prst="rect">
            <a:avLst/>
          </a:prstGeom>
          <a:noFill/>
          <a:ln>
            <a:noFill/>
          </a:ln>
        </p:spPr>
      </p:pic>
      <p:sp>
        <p:nvSpPr>
          <p:cNvPr id="505" name="Google Shape;505;p73"/>
          <p:cNvSpPr/>
          <p:nvPr/>
        </p:nvSpPr>
        <p:spPr>
          <a:xfrm>
            <a:off x="1219200" y="2565400"/>
            <a:ext cx="533400" cy="7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6" name="Google Shape;506;p73"/>
          <p:cNvSpPr/>
          <p:nvPr/>
        </p:nvSpPr>
        <p:spPr>
          <a:xfrm>
            <a:off x="3371500" y="3313177"/>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2">
  <p:cSld name="TITLE_1_1_1_2_1_1">
    <p:spTree>
      <p:nvGrpSpPr>
        <p:cNvPr id="1" name="Shape 507"/>
        <p:cNvGrpSpPr/>
        <p:nvPr/>
      </p:nvGrpSpPr>
      <p:grpSpPr>
        <a:xfrm>
          <a:off x="0" y="0"/>
          <a:ext cx="0" cy="0"/>
          <a:chOff x="0" y="0"/>
          <a:chExt cx="0" cy="0"/>
        </a:xfrm>
      </p:grpSpPr>
      <p:sp>
        <p:nvSpPr>
          <p:cNvPr id="508" name="Google Shape;508;p7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4"/>
          <p:cNvSpPr/>
          <p:nvPr/>
        </p:nvSpPr>
        <p:spPr>
          <a:xfrm>
            <a:off x="3183600" y="829175"/>
            <a:ext cx="5331600" cy="380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4"/>
          <p:cNvSpPr/>
          <p:nvPr/>
        </p:nvSpPr>
        <p:spPr>
          <a:xfrm>
            <a:off x="3031200" y="6767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4"/>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512" name="Google Shape;512;p74"/>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513" name="Google Shape;513;p74"/>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2018 PHASE2</a:t>
            </a:r>
            <a:endParaRPr sz="600">
              <a:solidFill>
                <a:schemeClr val="dk1"/>
              </a:solidFill>
              <a:latin typeface="Source Sans Pro Light"/>
              <a:ea typeface="Source Sans Pro Light"/>
              <a:cs typeface="Source Sans Pro Light"/>
              <a:sym typeface="Source Sans Pro Light"/>
            </a:endParaRPr>
          </a:p>
        </p:txBody>
      </p:sp>
      <p:sp>
        <p:nvSpPr>
          <p:cNvPr id="514" name="Google Shape;514;p74"/>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515" name="Google Shape;515;p74"/>
          <p:cNvPicPr preferRelativeResize="0"/>
          <p:nvPr/>
        </p:nvPicPr>
        <p:blipFill rotWithShape="1">
          <a:blip r:embed="rId2">
            <a:alphaModFix/>
          </a:blip>
          <a:srcRect t="485" b="485"/>
          <a:stretch/>
        </p:blipFill>
        <p:spPr>
          <a:xfrm>
            <a:off x="731050" y="1977001"/>
            <a:ext cx="1506099" cy="463625"/>
          </a:xfrm>
          <a:prstGeom prst="rect">
            <a:avLst/>
          </a:prstGeom>
          <a:noFill/>
          <a:ln>
            <a:noFill/>
          </a:ln>
        </p:spPr>
      </p:pic>
      <p:sp>
        <p:nvSpPr>
          <p:cNvPr id="516" name="Google Shape;516;p74"/>
          <p:cNvSpPr/>
          <p:nvPr/>
        </p:nvSpPr>
        <p:spPr>
          <a:xfrm>
            <a:off x="1219200" y="2565400"/>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7" name="Google Shape;517;p74"/>
          <p:cNvSpPr/>
          <p:nvPr/>
        </p:nvSpPr>
        <p:spPr>
          <a:xfrm>
            <a:off x="3371500" y="3313177"/>
            <a:ext cx="533400" cy="7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3">
  <p:cSld name="TITLE_1_1_1_2_1_1_1">
    <p:spTree>
      <p:nvGrpSpPr>
        <p:cNvPr id="1" name="Shape 518"/>
        <p:cNvGrpSpPr/>
        <p:nvPr/>
      </p:nvGrpSpPr>
      <p:grpSpPr>
        <a:xfrm>
          <a:off x="0" y="0"/>
          <a:ext cx="0" cy="0"/>
          <a:chOff x="0" y="0"/>
          <a:chExt cx="0" cy="0"/>
        </a:xfrm>
      </p:grpSpPr>
      <p:sp>
        <p:nvSpPr>
          <p:cNvPr id="519" name="Google Shape;519;p75"/>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5"/>
          <p:cNvSpPr/>
          <p:nvPr/>
        </p:nvSpPr>
        <p:spPr>
          <a:xfrm>
            <a:off x="3183600" y="829175"/>
            <a:ext cx="5331600" cy="380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5"/>
          <p:cNvSpPr/>
          <p:nvPr/>
        </p:nvSpPr>
        <p:spPr>
          <a:xfrm>
            <a:off x="3031200" y="6767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5"/>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523" name="Google Shape;523;p75"/>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524" name="Google Shape;524;p75"/>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2018 PHASE2</a:t>
            </a:r>
            <a:endParaRPr sz="600">
              <a:solidFill>
                <a:schemeClr val="dk1"/>
              </a:solidFill>
              <a:latin typeface="Source Sans Pro Light"/>
              <a:ea typeface="Source Sans Pro Light"/>
              <a:cs typeface="Source Sans Pro Light"/>
              <a:sym typeface="Source Sans Pro Light"/>
            </a:endParaRPr>
          </a:p>
        </p:txBody>
      </p:sp>
      <p:sp>
        <p:nvSpPr>
          <p:cNvPr id="525" name="Google Shape;525;p75"/>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526" name="Google Shape;526;p75"/>
          <p:cNvPicPr preferRelativeResize="0"/>
          <p:nvPr/>
        </p:nvPicPr>
        <p:blipFill rotWithShape="1">
          <a:blip r:embed="rId2">
            <a:alphaModFix/>
          </a:blip>
          <a:srcRect t="2901" b="2901"/>
          <a:stretch/>
        </p:blipFill>
        <p:spPr>
          <a:xfrm>
            <a:off x="731050" y="1977001"/>
            <a:ext cx="1506098" cy="463625"/>
          </a:xfrm>
          <a:prstGeom prst="rect">
            <a:avLst/>
          </a:prstGeom>
          <a:noFill/>
          <a:ln>
            <a:noFill/>
          </a:ln>
        </p:spPr>
      </p:pic>
      <p:sp>
        <p:nvSpPr>
          <p:cNvPr id="527" name="Google Shape;527;p75"/>
          <p:cNvSpPr/>
          <p:nvPr/>
        </p:nvSpPr>
        <p:spPr>
          <a:xfrm>
            <a:off x="1219200" y="2565400"/>
            <a:ext cx="533400" cy="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8" name="Google Shape;528;p75"/>
          <p:cNvSpPr/>
          <p:nvPr/>
        </p:nvSpPr>
        <p:spPr>
          <a:xfrm>
            <a:off x="3371500" y="3313177"/>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genda">
  <p:cSld name="TITLE_1_1_1_1">
    <p:spTree>
      <p:nvGrpSpPr>
        <p:cNvPr id="1" name="Shape 529"/>
        <p:cNvGrpSpPr/>
        <p:nvPr/>
      </p:nvGrpSpPr>
      <p:grpSpPr>
        <a:xfrm>
          <a:off x="0" y="0"/>
          <a:ext cx="0" cy="0"/>
          <a:chOff x="0" y="0"/>
          <a:chExt cx="0" cy="0"/>
        </a:xfrm>
      </p:grpSpPr>
      <p:pic>
        <p:nvPicPr>
          <p:cNvPr id="530" name="Google Shape;530;p76"/>
          <p:cNvPicPr preferRelativeResize="0"/>
          <p:nvPr/>
        </p:nvPicPr>
        <p:blipFill rotWithShape="1">
          <a:blip r:embed="rId2">
            <a:alphaModFix amt="31000"/>
          </a:blip>
          <a:srcRect t="19193" b="11664"/>
          <a:stretch/>
        </p:blipFill>
        <p:spPr>
          <a:xfrm>
            <a:off x="0" y="0"/>
            <a:ext cx="4572000" cy="4805400"/>
          </a:xfrm>
          <a:prstGeom prst="rect">
            <a:avLst/>
          </a:prstGeom>
          <a:noFill/>
          <a:ln>
            <a:noFill/>
          </a:ln>
        </p:spPr>
      </p:pic>
      <p:sp>
        <p:nvSpPr>
          <p:cNvPr id="531" name="Google Shape;531;p76"/>
          <p:cNvSpPr txBox="1">
            <a:spLocks noGrp="1"/>
          </p:cNvSpPr>
          <p:nvPr>
            <p:ph type="subTitle" idx="1"/>
          </p:nvPr>
        </p:nvSpPr>
        <p:spPr>
          <a:xfrm>
            <a:off x="5662050" y="328075"/>
            <a:ext cx="3145500" cy="44772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Source Sans Pro Light"/>
                <a:ea typeface="Source Sans Pro Light"/>
                <a:cs typeface="Source Sans Pro Light"/>
                <a:sym typeface="Source Sans Pro Light"/>
              </a:defRPr>
            </a:lvl1pPr>
            <a:lvl2pPr lvl="1"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2pPr>
            <a:lvl3pPr lvl="2"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3pPr>
            <a:lvl4pPr lvl="3"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4pPr>
            <a:lvl5pPr lvl="4"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5pPr>
            <a:lvl6pPr lvl="5"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6pPr>
            <a:lvl7pPr lvl="6"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7pPr>
            <a:lvl8pPr lvl="7"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8pPr>
            <a:lvl9pPr lvl="8" rtl="0">
              <a:spcBef>
                <a:spcPts val="1000"/>
              </a:spcBef>
              <a:spcAft>
                <a:spcPts val="1000"/>
              </a:spcAft>
              <a:buNone/>
              <a:defRPr sz="1800">
                <a:solidFill>
                  <a:schemeClr val="lt1"/>
                </a:solidFill>
                <a:latin typeface="Source Sans Pro Light"/>
                <a:ea typeface="Source Sans Pro Light"/>
                <a:cs typeface="Source Sans Pro Light"/>
                <a:sym typeface="Source Sans Pro Light"/>
              </a:defRPr>
            </a:lvl9pPr>
          </a:lstStyle>
          <a:p>
            <a:endParaRPr/>
          </a:p>
        </p:txBody>
      </p:sp>
      <p:sp>
        <p:nvSpPr>
          <p:cNvPr id="532" name="Google Shape;532;p76"/>
          <p:cNvSpPr txBox="1">
            <a:spLocks noGrp="1"/>
          </p:cNvSpPr>
          <p:nvPr>
            <p:ph type="title"/>
          </p:nvPr>
        </p:nvSpPr>
        <p:spPr>
          <a:xfrm>
            <a:off x="1386400" y="2850050"/>
            <a:ext cx="3810000" cy="1330500"/>
          </a:xfrm>
          <a:prstGeom prst="rect">
            <a:avLst/>
          </a:prstGeom>
        </p:spPr>
        <p:txBody>
          <a:bodyPr spcFirstLastPara="1" wrap="square" lIns="0" tIns="0" rIns="0" bIns="0" anchor="b" anchorCtr="0">
            <a:noAutofit/>
          </a:bodyPr>
          <a:lstStyle>
            <a:lvl1pPr lvl="0" algn="r" rtl="0">
              <a:spcBef>
                <a:spcPts val="0"/>
              </a:spcBef>
              <a:spcAft>
                <a:spcPts val="0"/>
              </a:spcAft>
              <a:buNone/>
              <a:defRPr sz="8000">
                <a:solidFill>
                  <a:schemeClr val="lt1"/>
                </a:solidFill>
                <a:latin typeface="Oswald Regular"/>
                <a:ea typeface="Oswald Regular"/>
                <a:cs typeface="Oswald Regular"/>
                <a:sym typeface="Oswald Regular"/>
              </a:defRPr>
            </a:lvl1pPr>
            <a:lvl2pPr lvl="1" algn="r" rtl="0">
              <a:spcBef>
                <a:spcPts val="0"/>
              </a:spcBef>
              <a:spcAft>
                <a:spcPts val="0"/>
              </a:spcAft>
              <a:buNone/>
              <a:defRPr sz="8000">
                <a:solidFill>
                  <a:schemeClr val="lt1"/>
                </a:solidFill>
                <a:latin typeface="Oswald Regular"/>
                <a:ea typeface="Oswald Regular"/>
                <a:cs typeface="Oswald Regular"/>
                <a:sym typeface="Oswald Regular"/>
              </a:defRPr>
            </a:lvl2pPr>
            <a:lvl3pPr lvl="2" algn="r" rtl="0">
              <a:spcBef>
                <a:spcPts val="0"/>
              </a:spcBef>
              <a:spcAft>
                <a:spcPts val="0"/>
              </a:spcAft>
              <a:buNone/>
              <a:defRPr sz="8000">
                <a:solidFill>
                  <a:schemeClr val="lt1"/>
                </a:solidFill>
                <a:latin typeface="Oswald Regular"/>
                <a:ea typeface="Oswald Regular"/>
                <a:cs typeface="Oswald Regular"/>
                <a:sym typeface="Oswald Regular"/>
              </a:defRPr>
            </a:lvl3pPr>
            <a:lvl4pPr lvl="3" algn="r" rtl="0">
              <a:spcBef>
                <a:spcPts val="0"/>
              </a:spcBef>
              <a:spcAft>
                <a:spcPts val="0"/>
              </a:spcAft>
              <a:buNone/>
              <a:defRPr sz="8000">
                <a:solidFill>
                  <a:schemeClr val="lt1"/>
                </a:solidFill>
                <a:latin typeface="Oswald Regular"/>
                <a:ea typeface="Oswald Regular"/>
                <a:cs typeface="Oswald Regular"/>
                <a:sym typeface="Oswald Regular"/>
              </a:defRPr>
            </a:lvl4pPr>
            <a:lvl5pPr lvl="4" algn="r" rtl="0">
              <a:spcBef>
                <a:spcPts val="0"/>
              </a:spcBef>
              <a:spcAft>
                <a:spcPts val="0"/>
              </a:spcAft>
              <a:buNone/>
              <a:defRPr sz="8000">
                <a:solidFill>
                  <a:schemeClr val="lt1"/>
                </a:solidFill>
                <a:latin typeface="Oswald Regular"/>
                <a:ea typeface="Oswald Regular"/>
                <a:cs typeface="Oswald Regular"/>
                <a:sym typeface="Oswald Regular"/>
              </a:defRPr>
            </a:lvl5pPr>
            <a:lvl6pPr lvl="5" algn="r" rtl="0">
              <a:spcBef>
                <a:spcPts val="0"/>
              </a:spcBef>
              <a:spcAft>
                <a:spcPts val="0"/>
              </a:spcAft>
              <a:buNone/>
              <a:defRPr sz="8000">
                <a:solidFill>
                  <a:schemeClr val="lt1"/>
                </a:solidFill>
                <a:latin typeface="Oswald Regular"/>
                <a:ea typeface="Oswald Regular"/>
                <a:cs typeface="Oswald Regular"/>
                <a:sym typeface="Oswald Regular"/>
              </a:defRPr>
            </a:lvl6pPr>
            <a:lvl7pPr lvl="6" algn="r" rtl="0">
              <a:spcBef>
                <a:spcPts val="0"/>
              </a:spcBef>
              <a:spcAft>
                <a:spcPts val="0"/>
              </a:spcAft>
              <a:buNone/>
              <a:defRPr sz="8000">
                <a:solidFill>
                  <a:schemeClr val="lt1"/>
                </a:solidFill>
                <a:latin typeface="Oswald Regular"/>
                <a:ea typeface="Oswald Regular"/>
                <a:cs typeface="Oswald Regular"/>
                <a:sym typeface="Oswald Regular"/>
              </a:defRPr>
            </a:lvl7pPr>
            <a:lvl8pPr lvl="7" algn="r" rtl="0">
              <a:spcBef>
                <a:spcPts val="0"/>
              </a:spcBef>
              <a:spcAft>
                <a:spcPts val="0"/>
              </a:spcAft>
              <a:buNone/>
              <a:defRPr sz="8000">
                <a:solidFill>
                  <a:schemeClr val="lt1"/>
                </a:solidFill>
                <a:latin typeface="Oswald Regular"/>
                <a:ea typeface="Oswald Regular"/>
                <a:cs typeface="Oswald Regular"/>
                <a:sym typeface="Oswald Regular"/>
              </a:defRPr>
            </a:lvl8pPr>
            <a:lvl9pPr lvl="8" algn="r" rtl="0">
              <a:spcBef>
                <a:spcPts val="0"/>
              </a:spcBef>
              <a:spcAft>
                <a:spcPts val="0"/>
              </a:spcAft>
              <a:buNone/>
              <a:defRPr sz="80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am Intro">
  <p:cSld name="TITLE_1_1_1_1_1">
    <p:spTree>
      <p:nvGrpSpPr>
        <p:cNvPr id="1" name="Shape 533"/>
        <p:cNvGrpSpPr/>
        <p:nvPr/>
      </p:nvGrpSpPr>
      <p:grpSpPr>
        <a:xfrm>
          <a:off x="0" y="0"/>
          <a:ext cx="0" cy="0"/>
          <a:chOff x="0" y="0"/>
          <a:chExt cx="0" cy="0"/>
        </a:xfrm>
      </p:grpSpPr>
      <p:pic>
        <p:nvPicPr>
          <p:cNvPr id="534" name="Google Shape;534;p77"/>
          <p:cNvPicPr preferRelativeResize="0"/>
          <p:nvPr/>
        </p:nvPicPr>
        <p:blipFill rotWithShape="1">
          <a:blip r:embed="rId2">
            <a:alphaModFix amt="19000"/>
          </a:blip>
          <a:srcRect l="58679" r="30452"/>
          <a:stretch/>
        </p:blipFill>
        <p:spPr>
          <a:xfrm>
            <a:off x="0" y="0"/>
            <a:ext cx="782400" cy="4805400"/>
          </a:xfrm>
          <a:prstGeom prst="rect">
            <a:avLst/>
          </a:prstGeom>
          <a:noFill/>
          <a:ln>
            <a:noFill/>
          </a:ln>
        </p:spPr>
      </p:pic>
      <p:sp>
        <p:nvSpPr>
          <p:cNvPr id="535" name="Google Shape;535;p77"/>
          <p:cNvSpPr txBox="1">
            <a:spLocks noGrp="1"/>
          </p:cNvSpPr>
          <p:nvPr>
            <p:ph type="title"/>
          </p:nvPr>
        </p:nvSpPr>
        <p:spPr>
          <a:xfrm>
            <a:off x="393200" y="352425"/>
            <a:ext cx="43599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3">
  <p:cSld name="TITLE_1_1_1_2_1_1_1">
    <p:spTree>
      <p:nvGrpSpPr>
        <p:cNvPr id="1" name="Shape 36"/>
        <p:cNvGrpSpPr/>
        <p:nvPr/>
      </p:nvGrpSpPr>
      <p:grpSpPr>
        <a:xfrm>
          <a:off x="0" y="0"/>
          <a:ext cx="0" cy="0"/>
          <a:chOff x="0" y="0"/>
          <a:chExt cx="0" cy="0"/>
        </a:xfrm>
      </p:grpSpPr>
      <p:sp>
        <p:nvSpPr>
          <p:cNvPr id="37" name="Google Shape;37;p5"/>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3183600" y="829175"/>
            <a:ext cx="5331600" cy="380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3031200" y="6767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41" name="Google Shape;41;p5"/>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42" name="Google Shape;42;p5"/>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2019 PHASE2</a:t>
            </a:r>
            <a:endParaRPr sz="600">
              <a:solidFill>
                <a:schemeClr val="dk1"/>
              </a:solidFill>
              <a:latin typeface="Source Sans Pro Light"/>
              <a:ea typeface="Source Sans Pro Light"/>
              <a:cs typeface="Source Sans Pro Light"/>
              <a:sym typeface="Source Sans Pro Light"/>
            </a:endParaRPr>
          </a:p>
        </p:txBody>
      </p:sp>
      <p:sp>
        <p:nvSpPr>
          <p:cNvPr id="43" name="Google Shape;43;p5"/>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44" name="Google Shape;44;p5"/>
          <p:cNvPicPr preferRelativeResize="0"/>
          <p:nvPr/>
        </p:nvPicPr>
        <p:blipFill rotWithShape="1">
          <a:blip r:embed="rId2">
            <a:alphaModFix/>
          </a:blip>
          <a:srcRect t="2901" b="2901"/>
          <a:stretch/>
        </p:blipFill>
        <p:spPr>
          <a:xfrm>
            <a:off x="731050" y="1977001"/>
            <a:ext cx="1506098" cy="463625"/>
          </a:xfrm>
          <a:prstGeom prst="rect">
            <a:avLst/>
          </a:prstGeom>
          <a:noFill/>
          <a:ln>
            <a:noFill/>
          </a:ln>
        </p:spPr>
      </p:pic>
      <p:sp>
        <p:nvSpPr>
          <p:cNvPr id="45" name="Google Shape;45;p5"/>
          <p:cNvSpPr/>
          <p:nvPr/>
        </p:nvSpPr>
        <p:spPr>
          <a:xfrm>
            <a:off x="1219200" y="2565400"/>
            <a:ext cx="533400" cy="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 name="Google Shape;46;p5"/>
          <p:cNvSpPr/>
          <p:nvPr/>
        </p:nvSpPr>
        <p:spPr>
          <a:xfrm>
            <a:off x="3371500" y="3313177"/>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Idea: Style 1  (dark)">
  <p:cSld name="TITLE_1_1_1_1_1_1">
    <p:bg>
      <p:bgPr>
        <a:solidFill>
          <a:schemeClr val="lt1"/>
        </a:solidFill>
        <a:effectLst/>
      </p:bgPr>
    </p:bg>
    <p:spTree>
      <p:nvGrpSpPr>
        <p:cNvPr id="1" name="Shape 536"/>
        <p:cNvGrpSpPr/>
        <p:nvPr/>
      </p:nvGrpSpPr>
      <p:grpSpPr>
        <a:xfrm>
          <a:off x="0" y="0"/>
          <a:ext cx="0" cy="0"/>
          <a:chOff x="0" y="0"/>
          <a:chExt cx="0" cy="0"/>
        </a:xfrm>
      </p:grpSpPr>
      <p:pic>
        <p:nvPicPr>
          <p:cNvPr id="537" name="Google Shape;537;p78"/>
          <p:cNvPicPr preferRelativeResize="0"/>
          <p:nvPr/>
        </p:nvPicPr>
        <p:blipFill rotWithShape="1">
          <a:blip r:embed="rId2">
            <a:alphaModFix amt="17000"/>
          </a:blip>
          <a:srcRect t="10636" b="10636"/>
          <a:stretch/>
        </p:blipFill>
        <p:spPr>
          <a:xfrm>
            <a:off x="0" y="0"/>
            <a:ext cx="9144000" cy="4805400"/>
          </a:xfrm>
          <a:prstGeom prst="rect">
            <a:avLst/>
          </a:prstGeom>
          <a:noFill/>
          <a:ln>
            <a:noFill/>
          </a:ln>
        </p:spPr>
      </p:pic>
      <p:sp>
        <p:nvSpPr>
          <p:cNvPr id="538" name="Google Shape;538;p78"/>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lvl1pPr lvl="0" algn="ctr" rtl="0">
              <a:spcBef>
                <a:spcPts val="0"/>
              </a:spcBef>
              <a:spcAft>
                <a:spcPts val="0"/>
              </a:spcAft>
              <a:buNone/>
              <a:defRPr sz="8000" i="1">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539" name="Google Shape;539;p78"/>
          <p:cNvSpPr/>
          <p:nvPr/>
        </p:nvSpPr>
        <p:spPr>
          <a:xfrm>
            <a:off x="4235550" y="1079850"/>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8"/>
          <p:cNvSpPr/>
          <p:nvPr/>
        </p:nvSpPr>
        <p:spPr>
          <a:xfrm>
            <a:off x="4235550" y="3634050"/>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Idea: Style 1  (light)">
  <p:cSld name="TITLE_1_1_1_1_1_1_1">
    <p:bg>
      <p:bgPr>
        <a:solidFill>
          <a:srgbClr val="FFFFFF"/>
        </a:solidFill>
        <a:effectLst/>
      </p:bgPr>
    </p:bg>
    <p:spTree>
      <p:nvGrpSpPr>
        <p:cNvPr id="1" name="Shape 541"/>
        <p:cNvGrpSpPr/>
        <p:nvPr/>
      </p:nvGrpSpPr>
      <p:grpSpPr>
        <a:xfrm>
          <a:off x="0" y="0"/>
          <a:ext cx="0" cy="0"/>
          <a:chOff x="0" y="0"/>
          <a:chExt cx="0" cy="0"/>
        </a:xfrm>
      </p:grpSpPr>
      <p:pic>
        <p:nvPicPr>
          <p:cNvPr id="542" name="Google Shape;542;p79"/>
          <p:cNvPicPr preferRelativeResize="0"/>
          <p:nvPr/>
        </p:nvPicPr>
        <p:blipFill rotWithShape="1">
          <a:blip r:embed="rId2">
            <a:alphaModFix amt="19000"/>
          </a:blip>
          <a:srcRect t="22980" b="14841"/>
          <a:stretch/>
        </p:blipFill>
        <p:spPr>
          <a:xfrm>
            <a:off x="0" y="0"/>
            <a:ext cx="9144000" cy="4805400"/>
          </a:xfrm>
          <a:prstGeom prst="rect">
            <a:avLst/>
          </a:prstGeom>
          <a:noFill/>
          <a:ln>
            <a:noFill/>
          </a:ln>
        </p:spPr>
      </p:pic>
      <p:sp>
        <p:nvSpPr>
          <p:cNvPr id="543" name="Google Shape;543;p79"/>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lvl1pPr lvl="0" algn="ctr" rtl="0">
              <a:spcBef>
                <a:spcPts val="0"/>
              </a:spcBef>
              <a:spcAft>
                <a:spcPts val="0"/>
              </a:spcAft>
              <a:buNone/>
              <a:defRPr sz="8000" i="1">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544" name="Google Shape;544;p79"/>
          <p:cNvSpPr/>
          <p:nvPr/>
        </p:nvSpPr>
        <p:spPr>
          <a:xfrm>
            <a:off x="4235550" y="1079850"/>
            <a:ext cx="6729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9"/>
          <p:cNvSpPr/>
          <p:nvPr/>
        </p:nvSpPr>
        <p:spPr>
          <a:xfrm>
            <a:off x="4235550" y="3634050"/>
            <a:ext cx="6729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Idea: Style 2  (left)">
  <p:cSld name="TITLE_1_1_1_1_1_1_1_1">
    <p:bg>
      <p:bgPr>
        <a:solidFill>
          <a:srgbClr val="FFFFFF"/>
        </a:solidFill>
        <a:effectLst/>
      </p:bgPr>
    </p:bg>
    <p:spTree>
      <p:nvGrpSpPr>
        <p:cNvPr id="1" name="Shape 546"/>
        <p:cNvGrpSpPr/>
        <p:nvPr/>
      </p:nvGrpSpPr>
      <p:grpSpPr>
        <a:xfrm>
          <a:off x="0" y="0"/>
          <a:ext cx="0" cy="0"/>
          <a:chOff x="0" y="0"/>
          <a:chExt cx="0" cy="0"/>
        </a:xfrm>
      </p:grpSpPr>
      <p:sp>
        <p:nvSpPr>
          <p:cNvPr id="547" name="Google Shape;547;p80"/>
          <p:cNvSpPr/>
          <p:nvPr/>
        </p:nvSpPr>
        <p:spPr>
          <a:xfrm>
            <a:off x="781350" y="676775"/>
            <a:ext cx="7581300" cy="380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0"/>
          <p:cNvSpPr txBox="1">
            <a:spLocks noGrp="1"/>
          </p:cNvSpPr>
          <p:nvPr>
            <p:ph type="title"/>
          </p:nvPr>
        </p:nvSpPr>
        <p:spPr>
          <a:xfrm>
            <a:off x="1151800" y="1121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Idea: Style 2  (right)">
  <p:cSld name="TITLE_1_1_1_1_1_1_1_1_1">
    <p:bg>
      <p:bgPr>
        <a:solidFill>
          <a:srgbClr val="FFFFFF"/>
        </a:solidFill>
        <a:effectLst/>
      </p:bgPr>
    </p:bg>
    <p:spTree>
      <p:nvGrpSpPr>
        <p:cNvPr id="1" name="Shape 549"/>
        <p:cNvGrpSpPr/>
        <p:nvPr/>
      </p:nvGrpSpPr>
      <p:grpSpPr>
        <a:xfrm>
          <a:off x="0" y="0"/>
          <a:ext cx="0" cy="0"/>
          <a:chOff x="0" y="0"/>
          <a:chExt cx="0" cy="0"/>
        </a:xfrm>
      </p:grpSpPr>
      <p:sp>
        <p:nvSpPr>
          <p:cNvPr id="550" name="Google Shape;550;p81"/>
          <p:cNvSpPr/>
          <p:nvPr/>
        </p:nvSpPr>
        <p:spPr>
          <a:xfrm>
            <a:off x="781350" y="676775"/>
            <a:ext cx="7581300" cy="3803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1"/>
          <p:cNvSpPr txBox="1">
            <a:spLocks noGrp="1"/>
          </p:cNvSpPr>
          <p:nvPr>
            <p:ph type="title"/>
          </p:nvPr>
        </p:nvSpPr>
        <p:spPr>
          <a:xfrm>
            <a:off x="5660300" y="1121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Idea w/ Bullets">
  <p:cSld name="TITLE_1_1_1_1_1_1_1_1_1_1">
    <p:bg>
      <p:bgPr>
        <a:solidFill>
          <a:schemeClr val="lt1"/>
        </a:solidFill>
        <a:effectLst/>
      </p:bgPr>
    </p:bg>
    <p:spTree>
      <p:nvGrpSpPr>
        <p:cNvPr id="1" name="Shape 552"/>
        <p:cNvGrpSpPr/>
        <p:nvPr/>
      </p:nvGrpSpPr>
      <p:grpSpPr>
        <a:xfrm>
          <a:off x="0" y="0"/>
          <a:ext cx="0" cy="0"/>
          <a:chOff x="0" y="0"/>
          <a:chExt cx="0" cy="0"/>
        </a:xfrm>
      </p:grpSpPr>
      <p:pic>
        <p:nvPicPr>
          <p:cNvPr id="553" name="Google Shape;553;p82"/>
          <p:cNvPicPr preferRelativeResize="0"/>
          <p:nvPr/>
        </p:nvPicPr>
        <p:blipFill rotWithShape="1">
          <a:blip r:embed="rId2">
            <a:alphaModFix amt="11000"/>
          </a:blip>
          <a:srcRect l="18245" r="18245"/>
          <a:stretch/>
        </p:blipFill>
        <p:spPr>
          <a:xfrm>
            <a:off x="0" y="0"/>
            <a:ext cx="4572000" cy="4805400"/>
          </a:xfrm>
          <a:prstGeom prst="rect">
            <a:avLst/>
          </a:prstGeom>
          <a:noFill/>
          <a:ln>
            <a:noFill/>
          </a:ln>
        </p:spPr>
      </p:pic>
      <p:sp>
        <p:nvSpPr>
          <p:cNvPr id="554" name="Google Shape;554;p82"/>
          <p:cNvSpPr txBox="1">
            <a:spLocks noGrp="1"/>
          </p:cNvSpPr>
          <p:nvPr>
            <p:ph type="title"/>
          </p:nvPr>
        </p:nvSpPr>
        <p:spPr>
          <a:xfrm>
            <a:off x="393192" y="413100"/>
            <a:ext cx="8274600" cy="2162400"/>
          </a:xfrm>
          <a:prstGeom prst="rect">
            <a:avLst/>
          </a:prstGeom>
        </p:spPr>
        <p:txBody>
          <a:bodyPr spcFirstLastPara="1" wrap="square" lIns="0" tIns="0" rIns="0" bIns="0" anchor="b" anchorCtr="0">
            <a:noAutofit/>
          </a:bodyPr>
          <a:lstStyle>
            <a:lvl1pPr lvl="0" rtl="0">
              <a:spcBef>
                <a:spcPts val="0"/>
              </a:spcBef>
              <a:spcAft>
                <a:spcPts val="0"/>
              </a:spcAft>
              <a:buNone/>
              <a:defRPr sz="80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555" name="Google Shape;555;p82"/>
          <p:cNvSpPr/>
          <p:nvPr/>
        </p:nvSpPr>
        <p:spPr>
          <a:xfrm>
            <a:off x="393192" y="2575500"/>
            <a:ext cx="672900" cy="9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2"/>
          <p:cNvSpPr txBox="1">
            <a:spLocks noGrp="1"/>
          </p:cNvSpPr>
          <p:nvPr>
            <p:ph type="subTitle" idx="1"/>
          </p:nvPr>
        </p:nvSpPr>
        <p:spPr>
          <a:xfrm>
            <a:off x="393200" y="2755725"/>
            <a:ext cx="3145500" cy="7461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a:solidFill>
                  <a:srgbClr val="FFFFFF"/>
                </a:solidFill>
                <a:latin typeface="Source Sans Pro Light"/>
                <a:ea typeface="Source Sans Pro Light"/>
                <a:cs typeface="Source Sans Pro Light"/>
                <a:sym typeface="Source Sans Pro Light"/>
              </a:defRPr>
            </a:lvl9pPr>
          </a:lstStyle>
          <a:p>
            <a:endParaRPr/>
          </a:p>
        </p:txBody>
      </p:sp>
      <p:sp>
        <p:nvSpPr>
          <p:cNvPr id="557" name="Google Shape;557;p82"/>
          <p:cNvSpPr txBox="1">
            <a:spLocks noGrp="1"/>
          </p:cNvSpPr>
          <p:nvPr>
            <p:ph type="body" idx="2"/>
          </p:nvPr>
        </p:nvSpPr>
        <p:spPr>
          <a:xfrm>
            <a:off x="4850825" y="2836325"/>
            <a:ext cx="3816900" cy="19689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imple Idea">
  <p:cSld name="TITLE_1_1_1_1_1_1_1_1_1_1_1">
    <p:bg>
      <p:bgPr>
        <a:solidFill>
          <a:srgbClr val="FFFFFF"/>
        </a:solidFill>
        <a:effectLst/>
      </p:bgPr>
    </p:bg>
    <p:spTree>
      <p:nvGrpSpPr>
        <p:cNvPr id="1" name="Shape 558"/>
        <p:cNvGrpSpPr/>
        <p:nvPr/>
      </p:nvGrpSpPr>
      <p:grpSpPr>
        <a:xfrm>
          <a:off x="0" y="0"/>
          <a:ext cx="0" cy="0"/>
          <a:chOff x="0" y="0"/>
          <a:chExt cx="0" cy="0"/>
        </a:xfrm>
      </p:grpSpPr>
      <p:grpSp>
        <p:nvGrpSpPr>
          <p:cNvPr id="559" name="Google Shape;559;p83"/>
          <p:cNvGrpSpPr/>
          <p:nvPr/>
        </p:nvGrpSpPr>
        <p:grpSpPr>
          <a:xfrm>
            <a:off x="4192917" y="1508714"/>
            <a:ext cx="575940" cy="576108"/>
            <a:chOff x="4192917" y="1244114"/>
            <a:chExt cx="575940" cy="576108"/>
          </a:xfrm>
        </p:grpSpPr>
        <p:sp>
          <p:nvSpPr>
            <p:cNvPr id="560" name="Google Shape;560;p83"/>
            <p:cNvSpPr/>
            <p:nvPr/>
          </p:nvSpPr>
          <p:spPr>
            <a:xfrm>
              <a:off x="4276556" y="1327621"/>
              <a:ext cx="492300" cy="492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3"/>
            <p:cNvSpPr/>
            <p:nvPr/>
          </p:nvSpPr>
          <p:spPr>
            <a:xfrm>
              <a:off x="4192917" y="1244114"/>
              <a:ext cx="492300" cy="49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2" name="Google Shape;562;p83"/>
            <p:cNvPicPr preferRelativeResize="0"/>
            <p:nvPr/>
          </p:nvPicPr>
          <p:blipFill rotWithShape="1">
            <a:blip r:embed="rId2">
              <a:alphaModFix/>
            </a:blip>
            <a:srcRect t="485" r="69936" b="485"/>
            <a:stretch/>
          </p:blipFill>
          <p:spPr>
            <a:xfrm>
              <a:off x="4304550" y="1352827"/>
              <a:ext cx="269149" cy="275175"/>
            </a:xfrm>
            <a:prstGeom prst="rect">
              <a:avLst/>
            </a:prstGeom>
            <a:noFill/>
            <a:ln>
              <a:noFill/>
            </a:ln>
          </p:spPr>
        </p:pic>
      </p:grpSp>
      <p:sp>
        <p:nvSpPr>
          <p:cNvPr id="563" name="Google Shape;563;p83"/>
          <p:cNvSpPr txBox="1">
            <a:spLocks noGrp="1"/>
          </p:cNvSpPr>
          <p:nvPr>
            <p:ph type="title"/>
          </p:nvPr>
        </p:nvSpPr>
        <p:spPr>
          <a:xfrm>
            <a:off x="2301000" y="2426725"/>
            <a:ext cx="4359900" cy="1086900"/>
          </a:xfrm>
          <a:prstGeom prst="rect">
            <a:avLst/>
          </a:prstGeom>
        </p:spPr>
        <p:txBody>
          <a:bodyPr spcFirstLastPara="1" wrap="square" lIns="0" tIns="0" rIns="0" bIns="0" anchor="t" anchorCtr="0">
            <a:noAutofit/>
          </a:bodyPr>
          <a:lstStyle>
            <a:lvl1pPr lvl="0" algn="ctr" rtl="0">
              <a:spcBef>
                <a:spcPts val="0"/>
              </a:spcBef>
              <a:spcAft>
                <a:spcPts val="0"/>
              </a:spcAft>
              <a:buNone/>
              <a:defRPr sz="1800">
                <a:solidFill>
                  <a:schemeClr val="lt1"/>
                </a:solidFill>
                <a:latin typeface="Oswald Regular"/>
                <a:ea typeface="Oswald Regular"/>
                <a:cs typeface="Oswald Regular"/>
                <a:sym typeface="Oswald Regular"/>
              </a:defRPr>
            </a:lvl1pPr>
            <a:lvl2pPr lvl="1" algn="ctr" rtl="0">
              <a:spcBef>
                <a:spcPts val="0"/>
              </a:spcBef>
              <a:spcAft>
                <a:spcPts val="0"/>
              </a:spcAft>
              <a:buNone/>
              <a:defRPr sz="1800">
                <a:solidFill>
                  <a:schemeClr val="lt1"/>
                </a:solidFill>
                <a:latin typeface="Oswald Regular"/>
                <a:ea typeface="Oswald Regular"/>
                <a:cs typeface="Oswald Regular"/>
                <a:sym typeface="Oswald Regular"/>
              </a:defRPr>
            </a:lvl2pPr>
            <a:lvl3pPr lvl="2" algn="ctr" rtl="0">
              <a:spcBef>
                <a:spcPts val="0"/>
              </a:spcBef>
              <a:spcAft>
                <a:spcPts val="0"/>
              </a:spcAft>
              <a:buNone/>
              <a:defRPr sz="1800">
                <a:solidFill>
                  <a:schemeClr val="lt1"/>
                </a:solidFill>
                <a:latin typeface="Oswald Regular"/>
                <a:ea typeface="Oswald Regular"/>
                <a:cs typeface="Oswald Regular"/>
                <a:sym typeface="Oswald Regular"/>
              </a:defRPr>
            </a:lvl3pPr>
            <a:lvl4pPr lvl="3" algn="ctr" rtl="0">
              <a:spcBef>
                <a:spcPts val="0"/>
              </a:spcBef>
              <a:spcAft>
                <a:spcPts val="0"/>
              </a:spcAft>
              <a:buNone/>
              <a:defRPr sz="1800">
                <a:solidFill>
                  <a:schemeClr val="lt1"/>
                </a:solidFill>
                <a:latin typeface="Oswald Regular"/>
                <a:ea typeface="Oswald Regular"/>
                <a:cs typeface="Oswald Regular"/>
                <a:sym typeface="Oswald Regular"/>
              </a:defRPr>
            </a:lvl4pPr>
            <a:lvl5pPr lvl="4" algn="ctr" rtl="0">
              <a:spcBef>
                <a:spcPts val="0"/>
              </a:spcBef>
              <a:spcAft>
                <a:spcPts val="0"/>
              </a:spcAft>
              <a:buNone/>
              <a:defRPr sz="1800">
                <a:solidFill>
                  <a:schemeClr val="lt1"/>
                </a:solidFill>
                <a:latin typeface="Oswald Regular"/>
                <a:ea typeface="Oswald Regular"/>
                <a:cs typeface="Oswald Regular"/>
                <a:sym typeface="Oswald Regular"/>
              </a:defRPr>
            </a:lvl5pPr>
            <a:lvl6pPr lvl="5" algn="ctr" rtl="0">
              <a:spcBef>
                <a:spcPts val="0"/>
              </a:spcBef>
              <a:spcAft>
                <a:spcPts val="0"/>
              </a:spcAft>
              <a:buNone/>
              <a:defRPr sz="1800">
                <a:solidFill>
                  <a:schemeClr val="lt1"/>
                </a:solidFill>
                <a:latin typeface="Oswald Regular"/>
                <a:ea typeface="Oswald Regular"/>
                <a:cs typeface="Oswald Regular"/>
                <a:sym typeface="Oswald Regular"/>
              </a:defRPr>
            </a:lvl6pPr>
            <a:lvl7pPr lvl="6" algn="ctr" rtl="0">
              <a:spcBef>
                <a:spcPts val="0"/>
              </a:spcBef>
              <a:spcAft>
                <a:spcPts val="0"/>
              </a:spcAft>
              <a:buNone/>
              <a:defRPr sz="1800">
                <a:solidFill>
                  <a:schemeClr val="lt1"/>
                </a:solidFill>
                <a:latin typeface="Oswald Regular"/>
                <a:ea typeface="Oswald Regular"/>
                <a:cs typeface="Oswald Regular"/>
                <a:sym typeface="Oswald Regular"/>
              </a:defRPr>
            </a:lvl7pPr>
            <a:lvl8pPr lvl="7" algn="ctr" rtl="0">
              <a:spcBef>
                <a:spcPts val="0"/>
              </a:spcBef>
              <a:spcAft>
                <a:spcPts val="0"/>
              </a:spcAft>
              <a:buNone/>
              <a:defRPr sz="1800">
                <a:solidFill>
                  <a:schemeClr val="lt1"/>
                </a:solidFill>
                <a:latin typeface="Oswald Regular"/>
                <a:ea typeface="Oswald Regular"/>
                <a:cs typeface="Oswald Regular"/>
                <a:sym typeface="Oswald Regular"/>
              </a:defRPr>
            </a:lvl8pPr>
            <a:lvl9pPr lvl="8" algn="ctr"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564" name="Google Shape;564;p83"/>
          <p:cNvSpPr/>
          <p:nvPr/>
        </p:nvSpPr>
        <p:spPr>
          <a:xfrm>
            <a:off x="3068400" y="4805100"/>
            <a:ext cx="6075600" cy="3384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ullets: Style 1">
  <p:cSld name="TITLE_1_1_1_1_1_1_1_1_1_1_1_1">
    <p:bg>
      <p:bgPr>
        <a:solidFill>
          <a:schemeClr val="lt1"/>
        </a:solidFill>
        <a:effectLst/>
      </p:bgPr>
    </p:bg>
    <p:spTree>
      <p:nvGrpSpPr>
        <p:cNvPr id="1" name="Shape 565"/>
        <p:cNvGrpSpPr/>
        <p:nvPr/>
      </p:nvGrpSpPr>
      <p:grpSpPr>
        <a:xfrm>
          <a:off x="0" y="0"/>
          <a:ext cx="0" cy="0"/>
          <a:chOff x="0" y="0"/>
          <a:chExt cx="0" cy="0"/>
        </a:xfrm>
      </p:grpSpPr>
      <p:sp>
        <p:nvSpPr>
          <p:cNvPr id="566" name="Google Shape;566;p84"/>
          <p:cNvSpPr/>
          <p:nvPr/>
        </p:nvSpPr>
        <p:spPr>
          <a:xfrm>
            <a:off x="933750" y="822300"/>
            <a:ext cx="7581300" cy="3803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4"/>
          <p:cNvSpPr/>
          <p:nvPr/>
        </p:nvSpPr>
        <p:spPr>
          <a:xfrm>
            <a:off x="781350" y="676775"/>
            <a:ext cx="75813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4"/>
          <p:cNvSpPr txBox="1">
            <a:spLocks noGrp="1"/>
          </p:cNvSpPr>
          <p:nvPr>
            <p:ph type="title"/>
          </p:nvPr>
        </p:nvSpPr>
        <p:spPr>
          <a:xfrm>
            <a:off x="1151800" y="1045650"/>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569" name="Google Shape;569;p84"/>
          <p:cNvSpPr txBox="1">
            <a:spLocks noGrp="1"/>
          </p:cNvSpPr>
          <p:nvPr>
            <p:ph type="body" idx="1"/>
          </p:nvPr>
        </p:nvSpPr>
        <p:spPr>
          <a:xfrm>
            <a:off x="4572000" y="886100"/>
            <a:ext cx="3598200" cy="3336600"/>
          </a:xfrm>
          <a:prstGeom prst="rect">
            <a:avLst/>
          </a:prstGeom>
        </p:spPr>
        <p:txBody>
          <a:bodyPr spcFirstLastPara="1" wrap="square" lIns="0" tIns="0" rIns="0" bIns="0" anchor="ctr" anchorCtr="0">
            <a:noAutofit/>
          </a:bodyPr>
          <a:lstStyle>
            <a:lvl1pPr marL="457200" lvl="0" indent="-342900" rtl="0">
              <a:lnSpc>
                <a:spcPct val="115000"/>
              </a:lnSpc>
              <a:spcBef>
                <a:spcPts val="0"/>
              </a:spcBef>
              <a:spcAft>
                <a:spcPts val="0"/>
              </a:spcAft>
              <a:buClr>
                <a:schemeClr val="dk1"/>
              </a:buClr>
              <a:buSzPts val="1800"/>
              <a:buAutoNum type="arabicPeriod"/>
              <a:defRPr sz="1800">
                <a:solidFill>
                  <a:schemeClr val="lt1"/>
                </a:solidFill>
                <a:latin typeface="Source Sans Pro Light"/>
                <a:ea typeface="Source Sans Pro Light"/>
                <a:cs typeface="Source Sans Pro Light"/>
                <a:sym typeface="Source Sans Pro Light"/>
              </a:defRPr>
            </a:lvl1pPr>
            <a:lvl2pPr marL="914400" lvl="1" indent="-342900" rtl="0">
              <a:lnSpc>
                <a:spcPct val="115000"/>
              </a:lnSpc>
              <a:spcBef>
                <a:spcPts val="1000"/>
              </a:spcBef>
              <a:spcAft>
                <a:spcPts val="0"/>
              </a:spcAft>
              <a:buClr>
                <a:schemeClr val="dk2"/>
              </a:buClr>
              <a:buSzPts val="1800"/>
              <a:buAutoNum type="alphaLcPeriod"/>
              <a:defRPr sz="1800">
                <a:solidFill>
                  <a:schemeClr val="lt1"/>
                </a:solidFill>
                <a:latin typeface="Source Sans Pro Light"/>
                <a:ea typeface="Source Sans Pro Light"/>
                <a:cs typeface="Source Sans Pro Light"/>
                <a:sym typeface="Source Sans Pro Light"/>
              </a:defRPr>
            </a:lvl2pPr>
            <a:lvl3pPr marL="1371600" lvl="2" indent="-342900" rtl="0">
              <a:lnSpc>
                <a:spcPct val="115000"/>
              </a:lnSpc>
              <a:spcBef>
                <a:spcPts val="1000"/>
              </a:spcBef>
              <a:spcAft>
                <a:spcPts val="0"/>
              </a:spcAft>
              <a:buClr>
                <a:schemeClr val="accent2"/>
              </a:buClr>
              <a:buSzPts val="1800"/>
              <a:buAutoNum type="romanLcPeriod"/>
              <a:defRPr sz="1800">
                <a:solidFill>
                  <a:schemeClr val="lt1"/>
                </a:solidFill>
                <a:latin typeface="Source Sans Pro Light"/>
                <a:ea typeface="Source Sans Pro Light"/>
                <a:cs typeface="Source Sans Pro Light"/>
                <a:sym typeface="Source Sans Pro Light"/>
              </a:defRPr>
            </a:lvl3pPr>
            <a:lvl4pPr marL="1828800" lvl="3" indent="-342900" rtl="0">
              <a:lnSpc>
                <a:spcPct val="115000"/>
              </a:lnSpc>
              <a:spcBef>
                <a:spcPts val="1000"/>
              </a:spcBef>
              <a:spcAft>
                <a:spcPts val="0"/>
              </a:spcAft>
              <a:buClr>
                <a:schemeClr val="accent4"/>
              </a:buClr>
              <a:buSzPts val="1800"/>
              <a:buFont typeface="Source Sans Pro Light"/>
              <a:buAutoNum type="arabicPeriod"/>
              <a:defRPr sz="1800">
                <a:solidFill>
                  <a:schemeClr val="lt1"/>
                </a:solidFill>
                <a:latin typeface="Source Sans Pro Light"/>
                <a:ea typeface="Source Sans Pro Light"/>
                <a:cs typeface="Source Sans Pro Light"/>
                <a:sym typeface="Source Sans Pro Light"/>
              </a:defRPr>
            </a:lvl4pPr>
            <a:lvl5pPr marL="2286000" lvl="4" indent="-342900" rtl="0">
              <a:lnSpc>
                <a:spcPct val="115000"/>
              </a:lnSpc>
              <a:spcBef>
                <a:spcPts val="1000"/>
              </a:spcBef>
              <a:spcAft>
                <a:spcPts val="0"/>
              </a:spcAft>
              <a:buClr>
                <a:schemeClr val="dk1"/>
              </a:buClr>
              <a:buSzPts val="1800"/>
              <a:buFont typeface="Source Sans Pro Light"/>
              <a:buAutoNum type="alphaLcPeriod"/>
              <a:defRPr sz="1800">
                <a:solidFill>
                  <a:schemeClr val="lt1"/>
                </a:solidFill>
                <a:latin typeface="Source Sans Pro Light"/>
                <a:ea typeface="Source Sans Pro Light"/>
                <a:cs typeface="Source Sans Pro Light"/>
                <a:sym typeface="Source Sans Pro Light"/>
              </a:defRPr>
            </a:lvl5pPr>
            <a:lvl6pPr marL="2743200" lvl="5" indent="-342900" rtl="0">
              <a:lnSpc>
                <a:spcPct val="115000"/>
              </a:lnSpc>
              <a:spcBef>
                <a:spcPts val="1000"/>
              </a:spcBef>
              <a:spcAft>
                <a:spcPts val="0"/>
              </a:spcAft>
              <a:buClr>
                <a:schemeClr val="dk2"/>
              </a:buClr>
              <a:buSzPts val="1800"/>
              <a:buFont typeface="Source Sans Pro Light"/>
              <a:buAutoNum type="romanLcPeriod"/>
              <a:defRPr sz="1800">
                <a:solidFill>
                  <a:schemeClr val="lt1"/>
                </a:solidFill>
                <a:latin typeface="Source Sans Pro Light"/>
                <a:ea typeface="Source Sans Pro Light"/>
                <a:cs typeface="Source Sans Pro Light"/>
                <a:sym typeface="Source Sans Pro Light"/>
              </a:defRPr>
            </a:lvl6pPr>
            <a:lvl7pPr marL="3200400" lvl="6" indent="-342900" rtl="0">
              <a:lnSpc>
                <a:spcPct val="115000"/>
              </a:lnSpc>
              <a:spcBef>
                <a:spcPts val="1000"/>
              </a:spcBef>
              <a:spcAft>
                <a:spcPts val="0"/>
              </a:spcAft>
              <a:buClr>
                <a:schemeClr val="accent2"/>
              </a:buClr>
              <a:buSzPts val="1800"/>
              <a:buFont typeface="Source Sans Pro Light"/>
              <a:buAutoNum type="arabicPeriod"/>
              <a:defRPr sz="1800">
                <a:solidFill>
                  <a:schemeClr val="lt1"/>
                </a:solidFill>
                <a:latin typeface="Source Sans Pro Light"/>
                <a:ea typeface="Source Sans Pro Light"/>
                <a:cs typeface="Source Sans Pro Light"/>
                <a:sym typeface="Source Sans Pro Light"/>
              </a:defRPr>
            </a:lvl7pPr>
            <a:lvl8pPr marL="3657600" lvl="7" indent="-342900" rtl="0">
              <a:lnSpc>
                <a:spcPct val="115000"/>
              </a:lnSpc>
              <a:spcBef>
                <a:spcPts val="1000"/>
              </a:spcBef>
              <a:spcAft>
                <a:spcPts val="0"/>
              </a:spcAft>
              <a:buSzPts val="1800"/>
              <a:buFont typeface="Source Sans Pro Light"/>
              <a:buAutoNum type="alphaLcPeriod"/>
              <a:defRPr sz="1800">
                <a:solidFill>
                  <a:schemeClr val="lt1"/>
                </a:solidFill>
                <a:latin typeface="Source Sans Pro Light"/>
                <a:ea typeface="Source Sans Pro Light"/>
                <a:cs typeface="Source Sans Pro Light"/>
                <a:sym typeface="Source Sans Pro Light"/>
              </a:defRPr>
            </a:lvl8pPr>
            <a:lvl9pPr marL="4114800" lvl="8" indent="-342900" rtl="0">
              <a:lnSpc>
                <a:spcPct val="115000"/>
              </a:lnSpc>
              <a:spcBef>
                <a:spcPts val="1000"/>
              </a:spcBef>
              <a:spcAft>
                <a:spcPts val="1000"/>
              </a:spcAft>
              <a:buClr>
                <a:schemeClr val="dk2"/>
              </a:buClr>
              <a:buSzPts val="1800"/>
              <a:buFont typeface="Source Sans Pro Light"/>
              <a:buAutoNum type="romanLcPeriod"/>
              <a:defRPr sz="1800">
                <a:solidFill>
                  <a:schemeClr val="lt1"/>
                </a:solidFill>
                <a:latin typeface="Source Sans Pro Light"/>
                <a:ea typeface="Source Sans Pro Light"/>
                <a:cs typeface="Source Sans Pro Light"/>
                <a:sym typeface="Source Sans Pro Light"/>
              </a:defRPr>
            </a:lvl9pPr>
          </a:lstStyle>
          <a:p>
            <a:endParaRPr/>
          </a:p>
        </p:txBody>
      </p:sp>
      <p:sp>
        <p:nvSpPr>
          <p:cNvPr id="570" name="Google Shape;570;p84"/>
          <p:cNvSpPr/>
          <p:nvPr/>
        </p:nvSpPr>
        <p:spPr>
          <a:xfrm>
            <a:off x="1151792" y="374267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ullets: Code">
  <p:cSld name="TITLE_1_1_1_1_1_1_1_1_1_1_1_1_2">
    <p:bg>
      <p:bgPr>
        <a:solidFill>
          <a:srgbClr val="FFFFFF"/>
        </a:solidFill>
        <a:effectLst/>
      </p:bgPr>
    </p:bg>
    <p:spTree>
      <p:nvGrpSpPr>
        <p:cNvPr id="1" name="Shape 571"/>
        <p:cNvGrpSpPr/>
        <p:nvPr/>
      </p:nvGrpSpPr>
      <p:grpSpPr>
        <a:xfrm>
          <a:off x="0" y="0"/>
          <a:ext cx="0" cy="0"/>
          <a:chOff x="0" y="0"/>
          <a:chExt cx="0" cy="0"/>
        </a:xfrm>
      </p:grpSpPr>
      <p:sp>
        <p:nvSpPr>
          <p:cNvPr id="572" name="Google Shape;572;p85"/>
          <p:cNvSpPr/>
          <p:nvPr/>
        </p:nvSpPr>
        <p:spPr>
          <a:xfrm>
            <a:off x="933750" y="822300"/>
            <a:ext cx="7581300" cy="380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5"/>
          <p:cNvSpPr/>
          <p:nvPr/>
        </p:nvSpPr>
        <p:spPr>
          <a:xfrm>
            <a:off x="781350" y="676775"/>
            <a:ext cx="7581300" cy="380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5"/>
          <p:cNvSpPr txBox="1">
            <a:spLocks noGrp="1"/>
          </p:cNvSpPr>
          <p:nvPr>
            <p:ph type="title"/>
          </p:nvPr>
        </p:nvSpPr>
        <p:spPr>
          <a:xfrm>
            <a:off x="1151800" y="1058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575" name="Google Shape;575;p85"/>
          <p:cNvSpPr txBox="1">
            <a:spLocks noGrp="1"/>
          </p:cNvSpPr>
          <p:nvPr>
            <p:ph type="body" idx="1"/>
          </p:nvPr>
        </p:nvSpPr>
        <p:spPr>
          <a:xfrm>
            <a:off x="4572000" y="886100"/>
            <a:ext cx="3598200" cy="3336600"/>
          </a:xfrm>
          <a:prstGeom prst="rect">
            <a:avLst/>
          </a:prstGeom>
        </p:spPr>
        <p:txBody>
          <a:bodyPr spcFirstLastPara="1" wrap="square" lIns="0" tIns="0" rIns="0" bIns="0" anchor="ctr"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accent3"/>
              </a:buClr>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accent3"/>
              </a:buClr>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
        <p:nvSpPr>
          <p:cNvPr id="576" name="Google Shape;576;p85"/>
          <p:cNvSpPr/>
          <p:nvPr/>
        </p:nvSpPr>
        <p:spPr>
          <a:xfrm>
            <a:off x="1151792" y="3742675"/>
            <a:ext cx="672900" cy="91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ullets: Style 2 (image)">
  <p:cSld name="TITLE_1_1_1_1_1_1_1_1_1_1_1_1_1">
    <p:bg>
      <p:bgPr>
        <a:solidFill>
          <a:srgbClr val="FFFFFF"/>
        </a:solidFill>
        <a:effectLst/>
      </p:bgPr>
    </p:bg>
    <p:spTree>
      <p:nvGrpSpPr>
        <p:cNvPr id="1" name="Shape 577"/>
        <p:cNvGrpSpPr/>
        <p:nvPr/>
      </p:nvGrpSpPr>
      <p:grpSpPr>
        <a:xfrm>
          <a:off x="0" y="0"/>
          <a:ext cx="0" cy="0"/>
          <a:chOff x="0" y="0"/>
          <a:chExt cx="0" cy="0"/>
        </a:xfrm>
      </p:grpSpPr>
      <p:pic>
        <p:nvPicPr>
          <p:cNvPr id="578" name="Google Shape;578;p86"/>
          <p:cNvPicPr preferRelativeResize="0"/>
          <p:nvPr/>
        </p:nvPicPr>
        <p:blipFill rotWithShape="1">
          <a:blip r:embed="rId2">
            <a:alphaModFix amt="14000"/>
          </a:blip>
          <a:srcRect l="60431" r="15176"/>
          <a:stretch/>
        </p:blipFill>
        <p:spPr>
          <a:xfrm>
            <a:off x="0" y="0"/>
            <a:ext cx="782400" cy="4805400"/>
          </a:xfrm>
          <a:prstGeom prst="rect">
            <a:avLst/>
          </a:prstGeom>
          <a:noFill/>
          <a:ln>
            <a:noFill/>
          </a:ln>
        </p:spPr>
      </p:pic>
      <p:sp>
        <p:nvSpPr>
          <p:cNvPr id="579" name="Google Shape;579;p86"/>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580" name="Google Shape;580;p86"/>
          <p:cNvSpPr txBox="1">
            <a:spLocks noGrp="1"/>
          </p:cNvSpPr>
          <p:nvPr>
            <p:ph type="body" idx="1"/>
          </p:nvPr>
        </p:nvSpPr>
        <p:spPr>
          <a:xfrm>
            <a:off x="1179575" y="146850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ullets: Style 2 (color)">
  <p:cSld name="TITLE_1_1_1_1_1_1_1_1_1_1_1_1_1_1">
    <p:bg>
      <p:bgPr>
        <a:solidFill>
          <a:srgbClr val="FFFFFF"/>
        </a:solidFill>
        <a:effectLst/>
      </p:bgPr>
    </p:bg>
    <p:spTree>
      <p:nvGrpSpPr>
        <p:cNvPr id="1" name="Shape 581"/>
        <p:cNvGrpSpPr/>
        <p:nvPr/>
      </p:nvGrpSpPr>
      <p:grpSpPr>
        <a:xfrm>
          <a:off x="0" y="0"/>
          <a:ext cx="0" cy="0"/>
          <a:chOff x="0" y="0"/>
          <a:chExt cx="0" cy="0"/>
        </a:xfrm>
      </p:grpSpPr>
      <p:sp>
        <p:nvSpPr>
          <p:cNvPr id="582" name="Google Shape;582;p87"/>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583" name="Google Shape;583;p87"/>
          <p:cNvSpPr txBox="1">
            <a:spLocks noGrp="1"/>
          </p:cNvSpPr>
          <p:nvPr>
            <p:ph type="body" idx="1"/>
          </p:nvPr>
        </p:nvSpPr>
        <p:spPr>
          <a:xfrm>
            <a:off x="1179575" y="146850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584" name="Google Shape;584;p87"/>
          <p:cNvSpPr/>
          <p:nvPr/>
        </p:nvSpPr>
        <p:spPr>
          <a:xfrm>
            <a:off x="0" y="0"/>
            <a:ext cx="782400" cy="4809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TITLE_1_1_1_1">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mt="31000"/>
          </a:blip>
          <a:srcRect t="19193" b="11664"/>
          <a:stretch/>
        </p:blipFill>
        <p:spPr>
          <a:xfrm>
            <a:off x="0" y="0"/>
            <a:ext cx="4572000" cy="4805400"/>
          </a:xfrm>
          <a:prstGeom prst="rect">
            <a:avLst/>
          </a:prstGeom>
          <a:noFill/>
          <a:ln>
            <a:noFill/>
          </a:ln>
        </p:spPr>
      </p:pic>
      <p:sp>
        <p:nvSpPr>
          <p:cNvPr id="49" name="Google Shape;49;p6"/>
          <p:cNvSpPr txBox="1">
            <a:spLocks noGrp="1"/>
          </p:cNvSpPr>
          <p:nvPr>
            <p:ph type="subTitle" idx="1"/>
          </p:nvPr>
        </p:nvSpPr>
        <p:spPr>
          <a:xfrm>
            <a:off x="5662050" y="328075"/>
            <a:ext cx="3145500" cy="44772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Source Sans Pro Light"/>
                <a:ea typeface="Source Sans Pro Light"/>
                <a:cs typeface="Source Sans Pro Light"/>
                <a:sym typeface="Source Sans Pro Light"/>
              </a:defRPr>
            </a:lvl1pPr>
            <a:lvl2pPr lvl="1"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2pPr>
            <a:lvl3pPr lvl="2"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3pPr>
            <a:lvl4pPr lvl="3"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4pPr>
            <a:lvl5pPr lvl="4"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5pPr>
            <a:lvl6pPr lvl="5"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6pPr>
            <a:lvl7pPr lvl="6"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7pPr>
            <a:lvl8pPr lvl="7"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8pPr>
            <a:lvl9pPr lvl="8" rtl="0">
              <a:spcBef>
                <a:spcPts val="1000"/>
              </a:spcBef>
              <a:spcAft>
                <a:spcPts val="1000"/>
              </a:spcAft>
              <a:buNone/>
              <a:defRPr sz="1800">
                <a:solidFill>
                  <a:schemeClr val="lt1"/>
                </a:solidFill>
                <a:latin typeface="Source Sans Pro Light"/>
                <a:ea typeface="Source Sans Pro Light"/>
                <a:cs typeface="Source Sans Pro Light"/>
                <a:sym typeface="Source Sans Pro Light"/>
              </a:defRPr>
            </a:lvl9pPr>
          </a:lstStyle>
          <a:p>
            <a:endParaRPr/>
          </a:p>
        </p:txBody>
      </p:sp>
      <p:sp>
        <p:nvSpPr>
          <p:cNvPr id="50" name="Google Shape;50;p6"/>
          <p:cNvSpPr txBox="1">
            <a:spLocks noGrp="1"/>
          </p:cNvSpPr>
          <p:nvPr>
            <p:ph type="title"/>
          </p:nvPr>
        </p:nvSpPr>
        <p:spPr>
          <a:xfrm>
            <a:off x="1386400" y="2850050"/>
            <a:ext cx="3810000" cy="1330500"/>
          </a:xfrm>
          <a:prstGeom prst="rect">
            <a:avLst/>
          </a:prstGeom>
        </p:spPr>
        <p:txBody>
          <a:bodyPr spcFirstLastPara="1" wrap="square" lIns="0" tIns="0" rIns="0" bIns="0" anchor="b" anchorCtr="0">
            <a:noAutofit/>
          </a:bodyPr>
          <a:lstStyle>
            <a:lvl1pPr lvl="0" algn="r" rtl="0">
              <a:spcBef>
                <a:spcPts val="0"/>
              </a:spcBef>
              <a:spcAft>
                <a:spcPts val="0"/>
              </a:spcAft>
              <a:buNone/>
              <a:defRPr sz="8000">
                <a:solidFill>
                  <a:schemeClr val="lt1"/>
                </a:solidFill>
                <a:latin typeface="Oswald Regular"/>
                <a:ea typeface="Oswald Regular"/>
                <a:cs typeface="Oswald Regular"/>
                <a:sym typeface="Oswald Regular"/>
              </a:defRPr>
            </a:lvl1pPr>
            <a:lvl2pPr lvl="1" algn="r" rtl="0">
              <a:spcBef>
                <a:spcPts val="0"/>
              </a:spcBef>
              <a:spcAft>
                <a:spcPts val="0"/>
              </a:spcAft>
              <a:buNone/>
              <a:defRPr sz="8000">
                <a:solidFill>
                  <a:schemeClr val="lt1"/>
                </a:solidFill>
                <a:latin typeface="Oswald Regular"/>
                <a:ea typeface="Oswald Regular"/>
                <a:cs typeface="Oswald Regular"/>
                <a:sym typeface="Oswald Regular"/>
              </a:defRPr>
            </a:lvl2pPr>
            <a:lvl3pPr lvl="2" algn="r" rtl="0">
              <a:spcBef>
                <a:spcPts val="0"/>
              </a:spcBef>
              <a:spcAft>
                <a:spcPts val="0"/>
              </a:spcAft>
              <a:buNone/>
              <a:defRPr sz="8000">
                <a:solidFill>
                  <a:schemeClr val="lt1"/>
                </a:solidFill>
                <a:latin typeface="Oswald Regular"/>
                <a:ea typeface="Oswald Regular"/>
                <a:cs typeface="Oswald Regular"/>
                <a:sym typeface="Oswald Regular"/>
              </a:defRPr>
            </a:lvl3pPr>
            <a:lvl4pPr lvl="3" algn="r" rtl="0">
              <a:spcBef>
                <a:spcPts val="0"/>
              </a:spcBef>
              <a:spcAft>
                <a:spcPts val="0"/>
              </a:spcAft>
              <a:buNone/>
              <a:defRPr sz="8000">
                <a:solidFill>
                  <a:schemeClr val="lt1"/>
                </a:solidFill>
                <a:latin typeface="Oswald Regular"/>
                <a:ea typeface="Oswald Regular"/>
                <a:cs typeface="Oswald Regular"/>
                <a:sym typeface="Oswald Regular"/>
              </a:defRPr>
            </a:lvl4pPr>
            <a:lvl5pPr lvl="4" algn="r" rtl="0">
              <a:spcBef>
                <a:spcPts val="0"/>
              </a:spcBef>
              <a:spcAft>
                <a:spcPts val="0"/>
              </a:spcAft>
              <a:buNone/>
              <a:defRPr sz="8000">
                <a:solidFill>
                  <a:schemeClr val="lt1"/>
                </a:solidFill>
                <a:latin typeface="Oswald Regular"/>
                <a:ea typeface="Oswald Regular"/>
                <a:cs typeface="Oswald Regular"/>
                <a:sym typeface="Oswald Regular"/>
              </a:defRPr>
            </a:lvl5pPr>
            <a:lvl6pPr lvl="5" algn="r" rtl="0">
              <a:spcBef>
                <a:spcPts val="0"/>
              </a:spcBef>
              <a:spcAft>
                <a:spcPts val="0"/>
              </a:spcAft>
              <a:buNone/>
              <a:defRPr sz="8000">
                <a:solidFill>
                  <a:schemeClr val="lt1"/>
                </a:solidFill>
                <a:latin typeface="Oswald Regular"/>
                <a:ea typeface="Oswald Regular"/>
                <a:cs typeface="Oswald Regular"/>
                <a:sym typeface="Oswald Regular"/>
              </a:defRPr>
            </a:lvl6pPr>
            <a:lvl7pPr lvl="6" algn="r" rtl="0">
              <a:spcBef>
                <a:spcPts val="0"/>
              </a:spcBef>
              <a:spcAft>
                <a:spcPts val="0"/>
              </a:spcAft>
              <a:buNone/>
              <a:defRPr sz="8000">
                <a:solidFill>
                  <a:schemeClr val="lt1"/>
                </a:solidFill>
                <a:latin typeface="Oswald Regular"/>
                <a:ea typeface="Oswald Regular"/>
                <a:cs typeface="Oswald Regular"/>
                <a:sym typeface="Oswald Regular"/>
              </a:defRPr>
            </a:lvl7pPr>
            <a:lvl8pPr lvl="7" algn="r" rtl="0">
              <a:spcBef>
                <a:spcPts val="0"/>
              </a:spcBef>
              <a:spcAft>
                <a:spcPts val="0"/>
              </a:spcAft>
              <a:buNone/>
              <a:defRPr sz="8000">
                <a:solidFill>
                  <a:schemeClr val="lt1"/>
                </a:solidFill>
                <a:latin typeface="Oswald Regular"/>
                <a:ea typeface="Oswald Regular"/>
                <a:cs typeface="Oswald Regular"/>
                <a:sym typeface="Oswald Regular"/>
              </a:defRPr>
            </a:lvl8pPr>
            <a:lvl9pPr lvl="8" algn="r" rtl="0">
              <a:spcBef>
                <a:spcPts val="0"/>
              </a:spcBef>
              <a:spcAft>
                <a:spcPts val="0"/>
              </a:spcAft>
              <a:buNone/>
              <a:defRPr sz="80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Half: Style 1">
  <p:cSld name="TITLE_1_1_1_1_1_1_1_1_1_1_1_1_1_1_1">
    <p:bg>
      <p:bgPr>
        <a:solidFill>
          <a:srgbClr val="EFEFEF"/>
        </a:solidFill>
        <a:effectLst/>
      </p:bgPr>
    </p:bg>
    <p:spTree>
      <p:nvGrpSpPr>
        <p:cNvPr id="1" name="Shape 585"/>
        <p:cNvGrpSpPr/>
        <p:nvPr/>
      </p:nvGrpSpPr>
      <p:grpSpPr>
        <a:xfrm>
          <a:off x="0" y="0"/>
          <a:ext cx="0" cy="0"/>
          <a:chOff x="0" y="0"/>
          <a:chExt cx="0" cy="0"/>
        </a:xfrm>
      </p:grpSpPr>
      <p:sp>
        <p:nvSpPr>
          <p:cNvPr id="586" name="Google Shape;586;p88"/>
          <p:cNvSpPr/>
          <p:nvPr/>
        </p:nvSpPr>
        <p:spPr>
          <a:xfrm>
            <a:off x="3249850" y="0"/>
            <a:ext cx="5894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8"/>
          <p:cNvSpPr txBox="1">
            <a:spLocks noGrp="1"/>
          </p:cNvSpPr>
          <p:nvPr>
            <p:ph type="body" idx="1"/>
          </p:nvPr>
        </p:nvSpPr>
        <p:spPr>
          <a:xfrm>
            <a:off x="4788475" y="142065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588" name="Google Shape;588;p88"/>
          <p:cNvSpPr txBox="1">
            <a:spLocks noGrp="1"/>
          </p:cNvSpPr>
          <p:nvPr>
            <p:ph type="subTitle" idx="2"/>
          </p:nvPr>
        </p:nvSpPr>
        <p:spPr>
          <a:xfrm>
            <a:off x="836700" y="724650"/>
            <a:ext cx="31455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chemeClr val="lt1"/>
                </a:solidFill>
                <a:latin typeface="Source Sans Pro Light"/>
                <a:ea typeface="Source Sans Pro Light"/>
                <a:cs typeface="Source Sans Pro Light"/>
                <a:sym typeface="Source Sans Pro Light"/>
              </a:defRPr>
            </a:lvl9pPr>
          </a:lstStyle>
          <a:p>
            <a:endParaRPr/>
          </a:p>
        </p:txBody>
      </p:sp>
      <p:sp>
        <p:nvSpPr>
          <p:cNvPr id="589" name="Google Shape;589;p88"/>
          <p:cNvSpPr txBox="1">
            <a:spLocks noGrp="1"/>
          </p:cNvSpPr>
          <p:nvPr>
            <p:ph type="subTitle" idx="3"/>
          </p:nvPr>
        </p:nvSpPr>
        <p:spPr>
          <a:xfrm>
            <a:off x="4788475" y="724645"/>
            <a:ext cx="3598200" cy="450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None/>
              <a:defRPr sz="1800" b="1">
                <a:solidFill>
                  <a:schemeClr val="lt1"/>
                </a:solidFill>
                <a:latin typeface="Oswald"/>
                <a:ea typeface="Oswald"/>
                <a:cs typeface="Oswald"/>
                <a:sym typeface="Oswald"/>
              </a:defRPr>
            </a:lvl1pPr>
            <a:lvl2pPr lvl="1"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2pPr>
            <a:lvl3pPr lvl="2"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3pPr>
            <a:lvl4pPr lvl="3"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4pPr>
            <a:lvl5pPr lvl="4"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5pPr>
            <a:lvl6pPr lvl="5"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6pPr>
            <a:lvl7pPr lvl="6"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7pPr>
            <a:lvl8pPr lvl="7"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8pPr>
            <a:lvl9pPr lvl="8"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Half: Style 2">
  <p:cSld name="TITLE_1_1_1_1_1_1_1_1_1_1_1_1_1_1_1_1_1">
    <p:bg>
      <p:bgPr>
        <a:solidFill>
          <a:srgbClr val="FFFFFF"/>
        </a:solidFill>
        <a:effectLst/>
      </p:bgPr>
    </p:bg>
    <p:spTree>
      <p:nvGrpSpPr>
        <p:cNvPr id="1" name="Shape 590"/>
        <p:cNvGrpSpPr/>
        <p:nvPr/>
      </p:nvGrpSpPr>
      <p:grpSpPr>
        <a:xfrm>
          <a:off x="0" y="0"/>
          <a:ext cx="0" cy="0"/>
          <a:chOff x="0" y="0"/>
          <a:chExt cx="0" cy="0"/>
        </a:xfrm>
      </p:grpSpPr>
      <p:sp>
        <p:nvSpPr>
          <p:cNvPr id="591" name="Google Shape;591;p89"/>
          <p:cNvSpPr/>
          <p:nvPr/>
        </p:nvSpPr>
        <p:spPr>
          <a:xfrm>
            <a:off x="5358300" y="0"/>
            <a:ext cx="37857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9"/>
          <p:cNvSpPr txBox="1">
            <a:spLocks noGrp="1"/>
          </p:cNvSpPr>
          <p:nvPr>
            <p:ph type="subTitle" idx="1"/>
          </p:nvPr>
        </p:nvSpPr>
        <p:spPr>
          <a:xfrm>
            <a:off x="5122325" y="572250"/>
            <a:ext cx="3409500" cy="1680300"/>
          </a:xfrm>
          <a:prstGeom prst="rect">
            <a:avLst/>
          </a:prstGeom>
          <a:noFill/>
          <a:ln w="114300" cap="flat" cmpd="sng">
            <a:solidFill>
              <a:schemeClr val="accent4"/>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9pPr>
          </a:lstStyle>
          <a:p>
            <a:endParaRPr/>
          </a:p>
        </p:txBody>
      </p:sp>
      <p:sp>
        <p:nvSpPr>
          <p:cNvPr id="593" name="Google Shape;593;p89"/>
          <p:cNvSpPr txBox="1">
            <a:spLocks noGrp="1"/>
          </p:cNvSpPr>
          <p:nvPr>
            <p:ph type="title"/>
          </p:nvPr>
        </p:nvSpPr>
        <p:spPr>
          <a:xfrm>
            <a:off x="786375" y="1098900"/>
            <a:ext cx="3298800" cy="11535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594" name="Google Shape;594;p89"/>
          <p:cNvSpPr txBox="1">
            <a:spLocks noGrp="1"/>
          </p:cNvSpPr>
          <p:nvPr>
            <p:ph type="body" idx="2"/>
          </p:nvPr>
        </p:nvSpPr>
        <p:spPr>
          <a:xfrm>
            <a:off x="786375" y="2465925"/>
            <a:ext cx="3298800" cy="20007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Half: Style 2.5">
  <p:cSld name="TITLE_1_1_1_1_1_1_1_1_1_1_1_1_1_1_1_1_1_2">
    <p:bg>
      <p:bgPr>
        <a:solidFill>
          <a:srgbClr val="FFFFFF"/>
        </a:solidFill>
        <a:effectLst/>
      </p:bgPr>
    </p:bg>
    <p:spTree>
      <p:nvGrpSpPr>
        <p:cNvPr id="1" name="Shape 595"/>
        <p:cNvGrpSpPr/>
        <p:nvPr/>
      </p:nvGrpSpPr>
      <p:grpSpPr>
        <a:xfrm>
          <a:off x="0" y="0"/>
          <a:ext cx="0" cy="0"/>
          <a:chOff x="0" y="0"/>
          <a:chExt cx="0" cy="0"/>
        </a:xfrm>
      </p:grpSpPr>
      <p:sp>
        <p:nvSpPr>
          <p:cNvPr id="596" name="Google Shape;596;p90"/>
          <p:cNvSpPr/>
          <p:nvPr/>
        </p:nvSpPr>
        <p:spPr>
          <a:xfrm>
            <a:off x="5358300" y="0"/>
            <a:ext cx="37857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597" name="Google Shape;597;p90"/>
          <p:cNvSpPr txBox="1">
            <a:spLocks noGrp="1"/>
          </p:cNvSpPr>
          <p:nvPr>
            <p:ph type="subTitle" idx="1"/>
          </p:nvPr>
        </p:nvSpPr>
        <p:spPr>
          <a:xfrm>
            <a:off x="5122325" y="572250"/>
            <a:ext cx="3409500" cy="1680300"/>
          </a:xfrm>
          <a:prstGeom prst="rect">
            <a:avLst/>
          </a:prstGeom>
          <a:noFill/>
          <a:ln w="114300" cap="flat" cmpd="sng">
            <a:solidFill>
              <a:schemeClr val="dk1"/>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9pPr>
          </a:lstStyle>
          <a:p>
            <a:endParaRPr/>
          </a:p>
        </p:txBody>
      </p:sp>
      <p:sp>
        <p:nvSpPr>
          <p:cNvPr id="598" name="Google Shape;598;p90"/>
          <p:cNvSpPr txBox="1">
            <a:spLocks noGrp="1"/>
          </p:cNvSpPr>
          <p:nvPr>
            <p:ph type="body" idx="2"/>
          </p:nvPr>
        </p:nvSpPr>
        <p:spPr>
          <a:xfrm>
            <a:off x="786375" y="1790500"/>
            <a:ext cx="3298800" cy="26760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alf: Style 3">
  <p:cSld name="TITLE_1_1_1_1_1_1_1_1_1_1_1_1_1_1_1_1_1_1">
    <p:bg>
      <p:bgPr>
        <a:solidFill>
          <a:schemeClr val="lt1"/>
        </a:solidFill>
        <a:effectLst/>
      </p:bgPr>
    </p:bg>
    <p:spTree>
      <p:nvGrpSpPr>
        <p:cNvPr id="1" name="Shape 599"/>
        <p:cNvGrpSpPr/>
        <p:nvPr/>
      </p:nvGrpSpPr>
      <p:grpSpPr>
        <a:xfrm>
          <a:off x="0" y="0"/>
          <a:ext cx="0" cy="0"/>
          <a:chOff x="0" y="0"/>
          <a:chExt cx="0" cy="0"/>
        </a:xfrm>
      </p:grpSpPr>
      <p:sp>
        <p:nvSpPr>
          <p:cNvPr id="600" name="Google Shape;600;p91"/>
          <p:cNvSpPr/>
          <p:nvPr/>
        </p:nvSpPr>
        <p:spPr>
          <a:xfrm>
            <a:off x="836075" y="709075"/>
            <a:ext cx="2944500" cy="3005700"/>
          </a:xfrm>
          <a:prstGeom prst="wedgeRectCallout">
            <a:avLst>
              <a:gd name="adj1" fmla="val 33388"/>
              <a:gd name="adj2" fmla="val 72182"/>
            </a:avLst>
          </a:prstGeom>
          <a:noFill/>
          <a:ln w="11430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1"/>
          <p:cNvSpPr txBox="1">
            <a:spLocks noGrp="1"/>
          </p:cNvSpPr>
          <p:nvPr>
            <p:ph type="subTitle" idx="1"/>
          </p:nvPr>
        </p:nvSpPr>
        <p:spPr>
          <a:xfrm>
            <a:off x="836075" y="707725"/>
            <a:ext cx="2944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chemeClr val="lt1"/>
                </a:solidFill>
                <a:latin typeface="Source Sans Pro Light"/>
                <a:ea typeface="Source Sans Pro Light"/>
                <a:cs typeface="Source Sans Pro Light"/>
                <a:sym typeface="Source Sans Pro Light"/>
              </a:defRPr>
            </a:lvl9pPr>
          </a:lstStyle>
          <a:p>
            <a:endParaRPr/>
          </a:p>
        </p:txBody>
      </p:sp>
      <p:sp>
        <p:nvSpPr>
          <p:cNvPr id="602" name="Google Shape;602;p91"/>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1"/>
          <p:cNvSpPr txBox="1">
            <a:spLocks noGrp="1"/>
          </p:cNvSpPr>
          <p:nvPr>
            <p:ph type="title"/>
          </p:nvPr>
        </p:nvSpPr>
        <p:spPr>
          <a:xfrm>
            <a:off x="5208600" y="707725"/>
            <a:ext cx="3298800" cy="975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04" name="Google Shape;604;p91"/>
          <p:cNvSpPr txBox="1">
            <a:spLocks noGrp="1"/>
          </p:cNvSpPr>
          <p:nvPr>
            <p:ph type="body" idx="2"/>
          </p:nvPr>
        </p:nvSpPr>
        <p:spPr>
          <a:xfrm>
            <a:off x="5208600" y="1861225"/>
            <a:ext cx="3298800" cy="26055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alf: Style 4">
  <p:cSld name="TITLE_1_1_1_1_1_1_1_1_1_1_1_1_1_1_1_1_1_1_1">
    <p:bg>
      <p:bgPr>
        <a:solidFill>
          <a:srgbClr val="FFFFFF"/>
        </a:solidFill>
        <a:effectLst/>
      </p:bgPr>
    </p:bg>
    <p:spTree>
      <p:nvGrpSpPr>
        <p:cNvPr id="1" name="Shape 605"/>
        <p:cNvGrpSpPr/>
        <p:nvPr/>
      </p:nvGrpSpPr>
      <p:grpSpPr>
        <a:xfrm>
          <a:off x="0" y="0"/>
          <a:ext cx="0" cy="0"/>
          <a:chOff x="0" y="0"/>
          <a:chExt cx="0" cy="0"/>
        </a:xfrm>
      </p:grpSpPr>
      <p:sp>
        <p:nvSpPr>
          <p:cNvPr id="606" name="Google Shape;606;p92"/>
          <p:cNvSpPr/>
          <p:nvPr/>
        </p:nvSpPr>
        <p:spPr>
          <a:xfrm>
            <a:off x="836075" y="709075"/>
            <a:ext cx="2944500" cy="3005700"/>
          </a:xfrm>
          <a:prstGeom prst="wedgeRectCallout">
            <a:avLst>
              <a:gd name="adj1" fmla="val 33388"/>
              <a:gd name="adj2" fmla="val 72182"/>
            </a:avLst>
          </a:prstGeom>
          <a:noFill/>
          <a:ln w="1143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2"/>
          <p:cNvSpPr txBox="1">
            <a:spLocks noGrp="1"/>
          </p:cNvSpPr>
          <p:nvPr>
            <p:ph type="subTitle" idx="1"/>
          </p:nvPr>
        </p:nvSpPr>
        <p:spPr>
          <a:xfrm>
            <a:off x="836075" y="707725"/>
            <a:ext cx="2944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chemeClr val="lt1"/>
                </a:solidFill>
                <a:latin typeface="Source Sans Pro Light"/>
                <a:ea typeface="Source Sans Pro Light"/>
                <a:cs typeface="Source Sans Pro Light"/>
                <a:sym typeface="Source Sans Pro Light"/>
              </a:defRPr>
            </a:lvl9pPr>
          </a:lstStyle>
          <a:p>
            <a:endParaRPr/>
          </a:p>
        </p:txBody>
      </p:sp>
      <p:sp>
        <p:nvSpPr>
          <p:cNvPr id="608" name="Google Shape;608;p92"/>
          <p:cNvSpPr/>
          <p:nvPr/>
        </p:nvSpPr>
        <p:spPr>
          <a:xfrm>
            <a:off x="457200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2"/>
          <p:cNvSpPr txBox="1">
            <a:spLocks noGrp="1"/>
          </p:cNvSpPr>
          <p:nvPr>
            <p:ph type="body" idx="2"/>
          </p:nvPr>
        </p:nvSpPr>
        <p:spPr>
          <a:xfrm>
            <a:off x="5101175" y="2037502"/>
            <a:ext cx="3302100" cy="2269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
        <p:nvSpPr>
          <p:cNvPr id="610" name="Google Shape;610;p92"/>
          <p:cNvSpPr txBox="1">
            <a:spLocks noGrp="1"/>
          </p:cNvSpPr>
          <p:nvPr>
            <p:ph type="title"/>
          </p:nvPr>
        </p:nvSpPr>
        <p:spPr>
          <a:xfrm>
            <a:off x="5101175" y="484363"/>
            <a:ext cx="3302100" cy="12450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rgbClr val="FFFFFF"/>
                </a:solidFill>
                <a:latin typeface="Oswald Regular"/>
                <a:ea typeface="Oswald Regular"/>
                <a:cs typeface="Oswald Regular"/>
                <a:sym typeface="Oswald Regular"/>
              </a:defRPr>
            </a:lvl2pPr>
            <a:lvl3pPr lvl="2" rtl="0">
              <a:spcBef>
                <a:spcPts val="0"/>
              </a:spcBef>
              <a:spcAft>
                <a:spcPts val="0"/>
              </a:spcAft>
              <a:buNone/>
              <a:defRPr sz="3600">
                <a:solidFill>
                  <a:srgbClr val="FFFFFF"/>
                </a:solidFill>
                <a:latin typeface="Oswald Regular"/>
                <a:ea typeface="Oswald Regular"/>
                <a:cs typeface="Oswald Regular"/>
                <a:sym typeface="Oswald Regular"/>
              </a:defRPr>
            </a:lvl3pPr>
            <a:lvl4pPr lvl="3" rtl="0">
              <a:spcBef>
                <a:spcPts val="0"/>
              </a:spcBef>
              <a:spcAft>
                <a:spcPts val="0"/>
              </a:spcAft>
              <a:buNone/>
              <a:defRPr sz="3600">
                <a:solidFill>
                  <a:srgbClr val="FFFFFF"/>
                </a:solidFill>
                <a:latin typeface="Oswald Regular"/>
                <a:ea typeface="Oswald Regular"/>
                <a:cs typeface="Oswald Regular"/>
                <a:sym typeface="Oswald Regular"/>
              </a:defRPr>
            </a:lvl4pPr>
            <a:lvl5pPr lvl="4" rtl="0">
              <a:spcBef>
                <a:spcPts val="0"/>
              </a:spcBef>
              <a:spcAft>
                <a:spcPts val="0"/>
              </a:spcAft>
              <a:buNone/>
              <a:defRPr sz="3600">
                <a:solidFill>
                  <a:srgbClr val="FFFFFF"/>
                </a:solidFill>
                <a:latin typeface="Oswald Regular"/>
                <a:ea typeface="Oswald Regular"/>
                <a:cs typeface="Oswald Regular"/>
                <a:sym typeface="Oswald Regular"/>
              </a:defRPr>
            </a:lvl5pPr>
            <a:lvl6pPr lvl="5" rtl="0">
              <a:spcBef>
                <a:spcPts val="0"/>
              </a:spcBef>
              <a:spcAft>
                <a:spcPts val="0"/>
              </a:spcAft>
              <a:buNone/>
              <a:defRPr sz="3600">
                <a:solidFill>
                  <a:srgbClr val="FFFFFF"/>
                </a:solidFill>
                <a:latin typeface="Oswald Regular"/>
                <a:ea typeface="Oswald Regular"/>
                <a:cs typeface="Oswald Regular"/>
                <a:sym typeface="Oswald Regular"/>
              </a:defRPr>
            </a:lvl6pPr>
            <a:lvl7pPr lvl="6" rtl="0">
              <a:spcBef>
                <a:spcPts val="0"/>
              </a:spcBef>
              <a:spcAft>
                <a:spcPts val="0"/>
              </a:spcAft>
              <a:buNone/>
              <a:defRPr sz="3600">
                <a:solidFill>
                  <a:srgbClr val="FFFFFF"/>
                </a:solidFill>
                <a:latin typeface="Oswald Regular"/>
                <a:ea typeface="Oswald Regular"/>
                <a:cs typeface="Oswald Regular"/>
                <a:sym typeface="Oswald Regular"/>
              </a:defRPr>
            </a:lvl7pPr>
            <a:lvl8pPr lvl="7" rtl="0">
              <a:spcBef>
                <a:spcPts val="0"/>
              </a:spcBef>
              <a:spcAft>
                <a:spcPts val="0"/>
              </a:spcAft>
              <a:buNone/>
              <a:defRPr sz="3600">
                <a:solidFill>
                  <a:srgbClr val="FFFFFF"/>
                </a:solidFill>
                <a:latin typeface="Oswald Regular"/>
                <a:ea typeface="Oswald Regular"/>
                <a:cs typeface="Oswald Regular"/>
                <a:sym typeface="Oswald Regular"/>
              </a:defRPr>
            </a:lvl8pPr>
            <a:lvl9pPr lvl="8" rtl="0">
              <a:spcBef>
                <a:spcPts val="0"/>
              </a:spcBef>
              <a:spcAft>
                <a:spcPts val="0"/>
              </a:spcAft>
              <a:buNone/>
              <a:defRPr sz="36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ed Bullets">
  <p:cSld name="TITLE_1_1_1_1_1_1_1_1_1_1_1_1_1_1_1_1_1_1_1_1">
    <p:bg>
      <p:bgPr>
        <a:solidFill>
          <a:srgbClr val="EFEFEF"/>
        </a:solidFill>
        <a:effectLst/>
      </p:bgPr>
    </p:bg>
    <p:spTree>
      <p:nvGrpSpPr>
        <p:cNvPr id="1" name="Shape 611"/>
        <p:cNvGrpSpPr/>
        <p:nvPr/>
      </p:nvGrpSpPr>
      <p:grpSpPr>
        <a:xfrm>
          <a:off x="0" y="0"/>
          <a:ext cx="0" cy="0"/>
          <a:chOff x="0" y="0"/>
          <a:chExt cx="0" cy="0"/>
        </a:xfrm>
      </p:grpSpPr>
      <p:sp>
        <p:nvSpPr>
          <p:cNvPr id="612" name="Google Shape;612;p93"/>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3"/>
          <p:cNvSpPr txBox="1">
            <a:spLocks noGrp="1"/>
          </p:cNvSpPr>
          <p:nvPr>
            <p:ph type="title"/>
          </p:nvPr>
        </p:nvSpPr>
        <p:spPr>
          <a:xfrm>
            <a:off x="5208600" y="707725"/>
            <a:ext cx="3298800" cy="975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14" name="Google Shape;614;p93"/>
          <p:cNvSpPr txBox="1">
            <a:spLocks noGrp="1"/>
          </p:cNvSpPr>
          <p:nvPr>
            <p:ph type="body" idx="1"/>
          </p:nvPr>
        </p:nvSpPr>
        <p:spPr>
          <a:xfrm>
            <a:off x="5208600" y="1861225"/>
            <a:ext cx="3298800" cy="26055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615" name="Google Shape;615;p93"/>
          <p:cNvSpPr txBox="1">
            <a:spLocks noGrp="1"/>
          </p:cNvSpPr>
          <p:nvPr>
            <p:ph type="title" idx="2"/>
          </p:nvPr>
        </p:nvSpPr>
        <p:spPr>
          <a:xfrm>
            <a:off x="-636600" y="957492"/>
            <a:ext cx="5208600" cy="3513600"/>
          </a:xfrm>
          <a:prstGeom prst="rect">
            <a:avLst/>
          </a:prstGeom>
        </p:spPr>
        <p:txBody>
          <a:bodyPr spcFirstLastPara="1" wrap="square" lIns="0" tIns="0" rIns="0" bIns="0" anchor="ctr" anchorCtr="0">
            <a:noAutofit/>
          </a:bodyPr>
          <a:lstStyle>
            <a:lvl1pPr lvl="0" rtl="0">
              <a:spcBef>
                <a:spcPts val="0"/>
              </a:spcBef>
              <a:spcAft>
                <a:spcPts val="0"/>
              </a:spcAft>
              <a:buNone/>
              <a:defRPr sz="34000" b="1">
                <a:solidFill>
                  <a:srgbClr val="FFFFFF"/>
                </a:solidFill>
                <a:latin typeface="Oswald"/>
                <a:ea typeface="Oswald"/>
                <a:cs typeface="Oswald"/>
                <a:sym typeface="Oswald"/>
              </a:defRPr>
            </a:lvl1pPr>
            <a:lvl2pPr lvl="1" algn="r" rtl="0">
              <a:spcBef>
                <a:spcPts val="0"/>
              </a:spcBef>
              <a:spcAft>
                <a:spcPts val="0"/>
              </a:spcAft>
              <a:buNone/>
              <a:defRPr sz="34000">
                <a:solidFill>
                  <a:srgbClr val="FFFFFF"/>
                </a:solidFill>
              </a:defRPr>
            </a:lvl2pPr>
            <a:lvl3pPr lvl="2" algn="r" rtl="0">
              <a:spcBef>
                <a:spcPts val="0"/>
              </a:spcBef>
              <a:spcAft>
                <a:spcPts val="0"/>
              </a:spcAft>
              <a:buNone/>
              <a:defRPr sz="34000">
                <a:solidFill>
                  <a:srgbClr val="FFFFFF"/>
                </a:solidFill>
              </a:defRPr>
            </a:lvl3pPr>
            <a:lvl4pPr lvl="3" algn="r" rtl="0">
              <a:spcBef>
                <a:spcPts val="0"/>
              </a:spcBef>
              <a:spcAft>
                <a:spcPts val="0"/>
              </a:spcAft>
              <a:buNone/>
              <a:defRPr sz="34000">
                <a:solidFill>
                  <a:srgbClr val="FFFFFF"/>
                </a:solidFill>
              </a:defRPr>
            </a:lvl4pPr>
            <a:lvl5pPr lvl="4" algn="r" rtl="0">
              <a:spcBef>
                <a:spcPts val="0"/>
              </a:spcBef>
              <a:spcAft>
                <a:spcPts val="0"/>
              </a:spcAft>
              <a:buNone/>
              <a:defRPr sz="34000">
                <a:solidFill>
                  <a:srgbClr val="FFFFFF"/>
                </a:solidFill>
              </a:defRPr>
            </a:lvl5pPr>
            <a:lvl6pPr lvl="5" algn="r" rtl="0">
              <a:spcBef>
                <a:spcPts val="0"/>
              </a:spcBef>
              <a:spcAft>
                <a:spcPts val="0"/>
              </a:spcAft>
              <a:buNone/>
              <a:defRPr sz="34000">
                <a:solidFill>
                  <a:srgbClr val="FFFFFF"/>
                </a:solidFill>
              </a:defRPr>
            </a:lvl6pPr>
            <a:lvl7pPr lvl="6" algn="r" rtl="0">
              <a:spcBef>
                <a:spcPts val="0"/>
              </a:spcBef>
              <a:spcAft>
                <a:spcPts val="0"/>
              </a:spcAft>
              <a:buNone/>
              <a:defRPr sz="34000">
                <a:solidFill>
                  <a:srgbClr val="FFFFFF"/>
                </a:solidFill>
              </a:defRPr>
            </a:lvl7pPr>
            <a:lvl8pPr lvl="7" algn="r" rtl="0">
              <a:spcBef>
                <a:spcPts val="0"/>
              </a:spcBef>
              <a:spcAft>
                <a:spcPts val="0"/>
              </a:spcAft>
              <a:buNone/>
              <a:defRPr sz="34000">
                <a:solidFill>
                  <a:srgbClr val="FFFFFF"/>
                </a:solidFill>
              </a:defRPr>
            </a:lvl8pPr>
            <a:lvl9pPr lvl="8" algn="r" rtl="0">
              <a:spcBef>
                <a:spcPts val="0"/>
              </a:spcBef>
              <a:spcAft>
                <a:spcPts val="0"/>
              </a:spcAft>
              <a:buNone/>
              <a:defRPr sz="34000">
                <a:solidFill>
                  <a:srgbClr val="FFFFFF"/>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 Column">
  <p:cSld name="CUSTOM">
    <p:bg>
      <p:bgPr>
        <a:solidFill>
          <a:schemeClr val="lt1"/>
        </a:solidFill>
        <a:effectLst/>
      </p:bgPr>
    </p:bg>
    <p:spTree>
      <p:nvGrpSpPr>
        <p:cNvPr id="1" name="Shape 616"/>
        <p:cNvGrpSpPr/>
        <p:nvPr/>
      </p:nvGrpSpPr>
      <p:grpSpPr>
        <a:xfrm>
          <a:off x="0" y="0"/>
          <a:ext cx="0" cy="0"/>
          <a:chOff x="0" y="0"/>
          <a:chExt cx="0" cy="0"/>
        </a:xfrm>
      </p:grpSpPr>
      <p:sp>
        <p:nvSpPr>
          <p:cNvPr id="617" name="Google Shape;617;p94"/>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4"/>
          <p:cNvSpPr/>
          <p:nvPr/>
        </p:nvSpPr>
        <p:spPr>
          <a:xfrm>
            <a:off x="3432990"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4"/>
          <p:cNvSpPr/>
          <p:nvPr/>
        </p:nvSpPr>
        <p:spPr>
          <a:xfrm>
            <a:off x="1005408"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4"/>
          <p:cNvSpPr/>
          <p:nvPr/>
        </p:nvSpPr>
        <p:spPr>
          <a:xfrm>
            <a:off x="5860596"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4"/>
          <p:cNvSpPr txBox="1">
            <a:spLocks noGrp="1"/>
          </p:cNvSpPr>
          <p:nvPr>
            <p:ph type="title"/>
          </p:nvPr>
        </p:nvSpPr>
        <p:spPr>
          <a:xfrm>
            <a:off x="11609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622" name="Google Shape;622;p94"/>
          <p:cNvSpPr txBox="1">
            <a:spLocks noGrp="1"/>
          </p:cNvSpPr>
          <p:nvPr>
            <p:ph type="title" idx="2"/>
          </p:nvPr>
        </p:nvSpPr>
        <p:spPr>
          <a:xfrm>
            <a:off x="11609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23" name="Google Shape;623;p94"/>
          <p:cNvSpPr txBox="1">
            <a:spLocks noGrp="1"/>
          </p:cNvSpPr>
          <p:nvPr>
            <p:ph type="body" idx="1"/>
          </p:nvPr>
        </p:nvSpPr>
        <p:spPr>
          <a:xfrm>
            <a:off x="11609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624" name="Google Shape;624;p94"/>
          <p:cNvSpPr txBox="1">
            <a:spLocks noGrp="1"/>
          </p:cNvSpPr>
          <p:nvPr>
            <p:ph type="title" idx="3"/>
          </p:nvPr>
        </p:nvSpPr>
        <p:spPr>
          <a:xfrm>
            <a:off x="35885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625" name="Google Shape;625;p94"/>
          <p:cNvSpPr txBox="1">
            <a:spLocks noGrp="1"/>
          </p:cNvSpPr>
          <p:nvPr>
            <p:ph type="title" idx="4"/>
          </p:nvPr>
        </p:nvSpPr>
        <p:spPr>
          <a:xfrm>
            <a:off x="35885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26" name="Google Shape;626;p94"/>
          <p:cNvSpPr txBox="1">
            <a:spLocks noGrp="1"/>
          </p:cNvSpPr>
          <p:nvPr>
            <p:ph type="body" idx="5"/>
          </p:nvPr>
        </p:nvSpPr>
        <p:spPr>
          <a:xfrm>
            <a:off x="35885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627" name="Google Shape;627;p94"/>
          <p:cNvSpPr txBox="1">
            <a:spLocks noGrp="1"/>
          </p:cNvSpPr>
          <p:nvPr>
            <p:ph type="title" idx="6"/>
          </p:nvPr>
        </p:nvSpPr>
        <p:spPr>
          <a:xfrm>
            <a:off x="60161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628" name="Google Shape;628;p94"/>
          <p:cNvSpPr txBox="1">
            <a:spLocks noGrp="1"/>
          </p:cNvSpPr>
          <p:nvPr>
            <p:ph type="title" idx="7"/>
          </p:nvPr>
        </p:nvSpPr>
        <p:spPr>
          <a:xfrm>
            <a:off x="60161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29" name="Google Shape;629;p94"/>
          <p:cNvSpPr txBox="1">
            <a:spLocks noGrp="1"/>
          </p:cNvSpPr>
          <p:nvPr>
            <p:ph type="body" idx="8"/>
          </p:nvPr>
        </p:nvSpPr>
        <p:spPr>
          <a:xfrm>
            <a:off x="60161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630" name="Google Shape;630;p94"/>
          <p:cNvCxnSpPr/>
          <p:nvPr/>
        </p:nvCxnSpPr>
        <p:spPr>
          <a:xfrm>
            <a:off x="1160950" y="2209875"/>
            <a:ext cx="1992900" cy="0"/>
          </a:xfrm>
          <a:prstGeom prst="straightConnector1">
            <a:avLst/>
          </a:prstGeom>
          <a:noFill/>
          <a:ln w="19050" cap="flat" cmpd="sng">
            <a:solidFill>
              <a:schemeClr val="accent4"/>
            </a:solidFill>
            <a:prstDash val="dot"/>
            <a:round/>
            <a:headEnd type="none" w="med" len="med"/>
            <a:tailEnd type="none" w="med" len="med"/>
          </a:ln>
        </p:spPr>
      </p:cxnSp>
      <p:cxnSp>
        <p:nvCxnSpPr>
          <p:cNvPr id="631" name="Google Shape;631;p94"/>
          <p:cNvCxnSpPr/>
          <p:nvPr/>
        </p:nvCxnSpPr>
        <p:spPr>
          <a:xfrm>
            <a:off x="3575500" y="2209875"/>
            <a:ext cx="1992900" cy="0"/>
          </a:xfrm>
          <a:prstGeom prst="straightConnector1">
            <a:avLst/>
          </a:prstGeom>
          <a:noFill/>
          <a:ln w="19050" cap="flat" cmpd="sng">
            <a:solidFill>
              <a:schemeClr val="accent4"/>
            </a:solidFill>
            <a:prstDash val="dot"/>
            <a:round/>
            <a:headEnd type="none" w="med" len="med"/>
            <a:tailEnd type="none" w="med" len="med"/>
          </a:ln>
        </p:spPr>
      </p:cxnSp>
      <p:cxnSp>
        <p:nvCxnSpPr>
          <p:cNvPr id="632" name="Google Shape;632;p94"/>
          <p:cNvCxnSpPr/>
          <p:nvPr/>
        </p:nvCxnSpPr>
        <p:spPr>
          <a:xfrm>
            <a:off x="5990050" y="2209875"/>
            <a:ext cx="19929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 Column">
  <p:cSld name="CUSTOM_1">
    <p:bg>
      <p:bgPr>
        <a:solidFill>
          <a:schemeClr val="lt1"/>
        </a:solidFill>
        <a:effectLst/>
      </p:bgPr>
    </p:bg>
    <p:spTree>
      <p:nvGrpSpPr>
        <p:cNvPr id="1" name="Shape 633"/>
        <p:cNvGrpSpPr/>
        <p:nvPr/>
      </p:nvGrpSpPr>
      <p:grpSpPr>
        <a:xfrm>
          <a:off x="0" y="0"/>
          <a:ext cx="0" cy="0"/>
          <a:chOff x="0" y="0"/>
          <a:chExt cx="0" cy="0"/>
        </a:xfrm>
      </p:grpSpPr>
      <p:sp>
        <p:nvSpPr>
          <p:cNvPr id="634" name="Google Shape;634;p95"/>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5"/>
          <p:cNvSpPr/>
          <p:nvPr/>
        </p:nvSpPr>
        <p:spPr>
          <a:xfrm>
            <a:off x="2803234"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5"/>
          <p:cNvSpPr/>
          <p:nvPr/>
        </p:nvSpPr>
        <p:spPr>
          <a:xfrm>
            <a:off x="957725"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5"/>
          <p:cNvSpPr/>
          <p:nvPr/>
        </p:nvSpPr>
        <p:spPr>
          <a:xfrm>
            <a:off x="4648761"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5"/>
          <p:cNvSpPr txBox="1">
            <a:spLocks noGrp="1"/>
          </p:cNvSpPr>
          <p:nvPr>
            <p:ph type="title"/>
          </p:nvPr>
        </p:nvSpPr>
        <p:spPr>
          <a:xfrm>
            <a:off x="1073259"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639" name="Google Shape;639;p95"/>
          <p:cNvSpPr txBox="1">
            <a:spLocks noGrp="1"/>
          </p:cNvSpPr>
          <p:nvPr>
            <p:ph type="title" idx="2"/>
          </p:nvPr>
        </p:nvSpPr>
        <p:spPr>
          <a:xfrm>
            <a:off x="1112675"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40" name="Google Shape;640;p95"/>
          <p:cNvSpPr txBox="1">
            <a:spLocks noGrp="1"/>
          </p:cNvSpPr>
          <p:nvPr>
            <p:ph type="body" idx="1"/>
          </p:nvPr>
        </p:nvSpPr>
        <p:spPr>
          <a:xfrm>
            <a:off x="1112675"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641" name="Google Shape;641;p95"/>
          <p:cNvSpPr txBox="1">
            <a:spLocks noGrp="1"/>
          </p:cNvSpPr>
          <p:nvPr>
            <p:ph type="title" idx="3"/>
          </p:nvPr>
        </p:nvSpPr>
        <p:spPr>
          <a:xfrm>
            <a:off x="2918782"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642" name="Google Shape;642;p95"/>
          <p:cNvSpPr txBox="1">
            <a:spLocks noGrp="1"/>
          </p:cNvSpPr>
          <p:nvPr>
            <p:ph type="title" idx="4"/>
          </p:nvPr>
        </p:nvSpPr>
        <p:spPr>
          <a:xfrm>
            <a:off x="4764305"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643" name="Google Shape;643;p95"/>
          <p:cNvSpPr/>
          <p:nvPr/>
        </p:nvSpPr>
        <p:spPr>
          <a:xfrm>
            <a:off x="6494283"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5"/>
          <p:cNvSpPr txBox="1">
            <a:spLocks noGrp="1"/>
          </p:cNvSpPr>
          <p:nvPr>
            <p:ph type="title" idx="5"/>
          </p:nvPr>
        </p:nvSpPr>
        <p:spPr>
          <a:xfrm>
            <a:off x="6609826"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645" name="Google Shape;645;p95"/>
          <p:cNvSpPr txBox="1">
            <a:spLocks noGrp="1"/>
          </p:cNvSpPr>
          <p:nvPr>
            <p:ph type="title" idx="6"/>
          </p:nvPr>
        </p:nvSpPr>
        <p:spPr>
          <a:xfrm>
            <a:off x="2958213"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46" name="Google Shape;646;p95"/>
          <p:cNvSpPr txBox="1">
            <a:spLocks noGrp="1"/>
          </p:cNvSpPr>
          <p:nvPr>
            <p:ph type="body" idx="7"/>
          </p:nvPr>
        </p:nvSpPr>
        <p:spPr>
          <a:xfrm>
            <a:off x="2958213"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647" name="Google Shape;647;p95"/>
          <p:cNvSpPr txBox="1">
            <a:spLocks noGrp="1"/>
          </p:cNvSpPr>
          <p:nvPr>
            <p:ph type="title" idx="8"/>
          </p:nvPr>
        </p:nvSpPr>
        <p:spPr>
          <a:xfrm>
            <a:off x="4803688"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48" name="Google Shape;648;p95"/>
          <p:cNvSpPr txBox="1">
            <a:spLocks noGrp="1"/>
          </p:cNvSpPr>
          <p:nvPr>
            <p:ph type="body" idx="9"/>
          </p:nvPr>
        </p:nvSpPr>
        <p:spPr>
          <a:xfrm>
            <a:off x="4803688"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649" name="Google Shape;649;p95"/>
          <p:cNvSpPr txBox="1">
            <a:spLocks noGrp="1"/>
          </p:cNvSpPr>
          <p:nvPr>
            <p:ph type="title" idx="13"/>
          </p:nvPr>
        </p:nvSpPr>
        <p:spPr>
          <a:xfrm>
            <a:off x="6649163"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50" name="Google Shape;650;p95"/>
          <p:cNvSpPr txBox="1">
            <a:spLocks noGrp="1"/>
          </p:cNvSpPr>
          <p:nvPr>
            <p:ph type="body" idx="14"/>
          </p:nvPr>
        </p:nvSpPr>
        <p:spPr>
          <a:xfrm>
            <a:off x="6649163"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651" name="Google Shape;651;p95"/>
          <p:cNvCxnSpPr/>
          <p:nvPr/>
        </p:nvCxnSpPr>
        <p:spPr>
          <a:xfrm>
            <a:off x="1100675"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652" name="Google Shape;652;p95"/>
          <p:cNvCxnSpPr/>
          <p:nvPr/>
        </p:nvCxnSpPr>
        <p:spPr>
          <a:xfrm>
            <a:off x="2947124"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653" name="Google Shape;653;p95"/>
          <p:cNvCxnSpPr/>
          <p:nvPr/>
        </p:nvCxnSpPr>
        <p:spPr>
          <a:xfrm>
            <a:off x="4793572"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654" name="Google Shape;654;p95"/>
          <p:cNvCxnSpPr/>
          <p:nvPr/>
        </p:nvCxnSpPr>
        <p:spPr>
          <a:xfrm>
            <a:off x="6640021" y="2209875"/>
            <a:ext cx="14061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5 Column">
  <p:cSld name="CUSTOM_1_1">
    <p:bg>
      <p:bgPr>
        <a:solidFill>
          <a:schemeClr val="lt1"/>
        </a:solidFill>
        <a:effectLst/>
      </p:bgPr>
    </p:bg>
    <p:spTree>
      <p:nvGrpSpPr>
        <p:cNvPr id="1" name="Shape 655"/>
        <p:cNvGrpSpPr/>
        <p:nvPr/>
      </p:nvGrpSpPr>
      <p:grpSpPr>
        <a:xfrm>
          <a:off x="0" y="0"/>
          <a:ext cx="0" cy="0"/>
          <a:chOff x="0" y="0"/>
          <a:chExt cx="0" cy="0"/>
        </a:xfrm>
      </p:grpSpPr>
      <p:sp>
        <p:nvSpPr>
          <p:cNvPr id="656" name="Google Shape;656;p96"/>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657" name="Google Shape;657;p96"/>
          <p:cNvSpPr/>
          <p:nvPr/>
        </p:nvSpPr>
        <p:spPr>
          <a:xfrm>
            <a:off x="2431071"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658" name="Google Shape;658;p96"/>
          <p:cNvSpPr/>
          <p:nvPr/>
        </p:nvSpPr>
        <p:spPr>
          <a:xfrm>
            <a:off x="963075"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659" name="Google Shape;659;p96"/>
          <p:cNvSpPr/>
          <p:nvPr/>
        </p:nvSpPr>
        <p:spPr>
          <a:xfrm>
            <a:off x="3899082"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660" name="Google Shape;660;p96"/>
          <p:cNvSpPr txBox="1">
            <a:spLocks noGrp="1"/>
          </p:cNvSpPr>
          <p:nvPr>
            <p:ph type="title"/>
          </p:nvPr>
        </p:nvSpPr>
        <p:spPr>
          <a:xfrm>
            <a:off x="118177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661" name="Google Shape;661;p96"/>
          <p:cNvSpPr txBox="1">
            <a:spLocks noGrp="1"/>
          </p:cNvSpPr>
          <p:nvPr>
            <p:ph type="title" idx="2"/>
          </p:nvPr>
        </p:nvSpPr>
        <p:spPr>
          <a:xfrm>
            <a:off x="110556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62" name="Google Shape;662;p96"/>
          <p:cNvSpPr txBox="1">
            <a:spLocks noGrp="1"/>
          </p:cNvSpPr>
          <p:nvPr>
            <p:ph type="body" idx="1"/>
          </p:nvPr>
        </p:nvSpPr>
        <p:spPr>
          <a:xfrm>
            <a:off x="110556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663" name="Google Shape;663;p96"/>
          <p:cNvSpPr/>
          <p:nvPr/>
        </p:nvSpPr>
        <p:spPr>
          <a:xfrm>
            <a:off x="5367088"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cxnSp>
        <p:nvCxnSpPr>
          <p:cNvPr id="664" name="Google Shape;664;p96"/>
          <p:cNvCxnSpPr/>
          <p:nvPr/>
        </p:nvCxnSpPr>
        <p:spPr>
          <a:xfrm>
            <a:off x="1088015"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665" name="Google Shape;665;p96"/>
          <p:cNvSpPr/>
          <p:nvPr/>
        </p:nvSpPr>
        <p:spPr>
          <a:xfrm>
            <a:off x="6835095"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666" name="Google Shape;666;p96"/>
          <p:cNvSpPr txBox="1">
            <a:spLocks noGrp="1"/>
          </p:cNvSpPr>
          <p:nvPr>
            <p:ph type="title" idx="3"/>
          </p:nvPr>
        </p:nvSpPr>
        <p:spPr>
          <a:xfrm>
            <a:off x="264977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667" name="Google Shape;667;p96"/>
          <p:cNvSpPr txBox="1">
            <a:spLocks noGrp="1"/>
          </p:cNvSpPr>
          <p:nvPr>
            <p:ph type="title" idx="4"/>
          </p:nvPr>
        </p:nvSpPr>
        <p:spPr>
          <a:xfrm>
            <a:off x="257356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68" name="Google Shape;668;p96"/>
          <p:cNvSpPr txBox="1">
            <a:spLocks noGrp="1"/>
          </p:cNvSpPr>
          <p:nvPr>
            <p:ph type="body" idx="5"/>
          </p:nvPr>
        </p:nvSpPr>
        <p:spPr>
          <a:xfrm>
            <a:off x="257356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669" name="Google Shape;669;p96"/>
          <p:cNvCxnSpPr/>
          <p:nvPr/>
        </p:nvCxnSpPr>
        <p:spPr>
          <a:xfrm>
            <a:off x="2556015"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670" name="Google Shape;670;p96"/>
          <p:cNvSpPr txBox="1">
            <a:spLocks noGrp="1"/>
          </p:cNvSpPr>
          <p:nvPr>
            <p:ph type="title" idx="6"/>
          </p:nvPr>
        </p:nvSpPr>
        <p:spPr>
          <a:xfrm>
            <a:off x="4117788"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671" name="Google Shape;671;p96"/>
          <p:cNvSpPr txBox="1">
            <a:spLocks noGrp="1"/>
          </p:cNvSpPr>
          <p:nvPr>
            <p:ph type="title" idx="7"/>
          </p:nvPr>
        </p:nvSpPr>
        <p:spPr>
          <a:xfrm>
            <a:off x="4041577"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72" name="Google Shape;672;p96"/>
          <p:cNvSpPr txBox="1">
            <a:spLocks noGrp="1"/>
          </p:cNvSpPr>
          <p:nvPr>
            <p:ph type="body" idx="8"/>
          </p:nvPr>
        </p:nvSpPr>
        <p:spPr>
          <a:xfrm>
            <a:off x="4041577"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673" name="Google Shape;673;p96"/>
          <p:cNvCxnSpPr/>
          <p:nvPr/>
        </p:nvCxnSpPr>
        <p:spPr>
          <a:xfrm>
            <a:off x="4024027"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674" name="Google Shape;674;p96"/>
          <p:cNvSpPr txBox="1">
            <a:spLocks noGrp="1"/>
          </p:cNvSpPr>
          <p:nvPr>
            <p:ph type="title" idx="9"/>
          </p:nvPr>
        </p:nvSpPr>
        <p:spPr>
          <a:xfrm>
            <a:off x="5585800"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675" name="Google Shape;675;p96"/>
          <p:cNvSpPr txBox="1">
            <a:spLocks noGrp="1"/>
          </p:cNvSpPr>
          <p:nvPr>
            <p:ph type="title" idx="13"/>
          </p:nvPr>
        </p:nvSpPr>
        <p:spPr>
          <a:xfrm>
            <a:off x="5509590"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76" name="Google Shape;676;p96"/>
          <p:cNvSpPr txBox="1">
            <a:spLocks noGrp="1"/>
          </p:cNvSpPr>
          <p:nvPr>
            <p:ph type="body" idx="14"/>
          </p:nvPr>
        </p:nvSpPr>
        <p:spPr>
          <a:xfrm>
            <a:off x="5509590"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677" name="Google Shape;677;p96"/>
          <p:cNvCxnSpPr/>
          <p:nvPr/>
        </p:nvCxnSpPr>
        <p:spPr>
          <a:xfrm>
            <a:off x="5492040"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678" name="Google Shape;678;p96"/>
          <p:cNvSpPr txBox="1">
            <a:spLocks noGrp="1"/>
          </p:cNvSpPr>
          <p:nvPr>
            <p:ph type="title" idx="15"/>
          </p:nvPr>
        </p:nvSpPr>
        <p:spPr>
          <a:xfrm>
            <a:off x="705382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679" name="Google Shape;679;p96"/>
          <p:cNvSpPr txBox="1">
            <a:spLocks noGrp="1"/>
          </p:cNvSpPr>
          <p:nvPr>
            <p:ph type="title" idx="16"/>
          </p:nvPr>
        </p:nvSpPr>
        <p:spPr>
          <a:xfrm>
            <a:off x="697761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680" name="Google Shape;680;p96"/>
          <p:cNvSpPr txBox="1">
            <a:spLocks noGrp="1"/>
          </p:cNvSpPr>
          <p:nvPr>
            <p:ph type="body" idx="17"/>
          </p:nvPr>
        </p:nvSpPr>
        <p:spPr>
          <a:xfrm>
            <a:off x="697761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681" name="Google Shape;681;p96"/>
          <p:cNvCxnSpPr/>
          <p:nvPr/>
        </p:nvCxnSpPr>
        <p:spPr>
          <a:xfrm>
            <a:off x="6960065" y="2209875"/>
            <a:ext cx="10959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ogos">
  <p:cSld name="CUSTOM_2">
    <p:bg>
      <p:bgPr>
        <a:solidFill>
          <a:schemeClr val="lt1"/>
        </a:solidFill>
        <a:effectLst/>
      </p:bgPr>
    </p:bg>
    <p:spTree>
      <p:nvGrpSpPr>
        <p:cNvPr id="1" name="Shape 682"/>
        <p:cNvGrpSpPr/>
        <p:nvPr/>
      </p:nvGrpSpPr>
      <p:grpSpPr>
        <a:xfrm>
          <a:off x="0" y="0"/>
          <a:ext cx="0" cy="0"/>
          <a:chOff x="0" y="0"/>
          <a:chExt cx="0" cy="0"/>
        </a:xfrm>
      </p:grpSpPr>
      <p:sp>
        <p:nvSpPr>
          <p:cNvPr id="683" name="Google Shape;683;p97"/>
          <p:cNvSpPr/>
          <p:nvPr/>
        </p:nvSpPr>
        <p:spPr>
          <a:xfrm>
            <a:off x="3249850" y="0"/>
            <a:ext cx="58941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7"/>
          <p:cNvSpPr/>
          <p:nvPr/>
        </p:nvSpPr>
        <p:spPr>
          <a:xfrm>
            <a:off x="781350" y="676775"/>
            <a:ext cx="75813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7"/>
          <p:cNvSpPr txBox="1">
            <a:spLocks noGrp="1"/>
          </p:cNvSpPr>
          <p:nvPr>
            <p:ph type="title"/>
          </p:nvPr>
        </p:nvSpPr>
        <p:spPr>
          <a:xfrm>
            <a:off x="1151800" y="2170800"/>
            <a:ext cx="3298200" cy="801900"/>
          </a:xfrm>
          <a:prstGeom prst="rect">
            <a:avLst/>
          </a:prstGeom>
        </p:spPr>
        <p:txBody>
          <a:bodyPr spcFirstLastPara="1" wrap="square" lIns="0" tIns="0" rIns="0" bIns="0" anchor="ctr"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am Intro">
  <p:cSld name="TITLE_1_1_1_1_1">
    <p:spTree>
      <p:nvGrpSpPr>
        <p:cNvPr id="1" name="Shape 51"/>
        <p:cNvGrpSpPr/>
        <p:nvPr/>
      </p:nvGrpSpPr>
      <p:grpSpPr>
        <a:xfrm>
          <a:off x="0" y="0"/>
          <a:ext cx="0" cy="0"/>
          <a:chOff x="0" y="0"/>
          <a:chExt cx="0" cy="0"/>
        </a:xfrm>
      </p:grpSpPr>
      <p:pic>
        <p:nvPicPr>
          <p:cNvPr id="52" name="Google Shape;52;p7"/>
          <p:cNvPicPr preferRelativeResize="0"/>
          <p:nvPr/>
        </p:nvPicPr>
        <p:blipFill rotWithShape="1">
          <a:blip r:embed="rId2">
            <a:alphaModFix amt="19000"/>
          </a:blip>
          <a:srcRect l="58679" r="30452"/>
          <a:stretch/>
        </p:blipFill>
        <p:spPr>
          <a:xfrm>
            <a:off x="0" y="0"/>
            <a:ext cx="782400" cy="4805400"/>
          </a:xfrm>
          <a:prstGeom prst="rect">
            <a:avLst/>
          </a:prstGeom>
          <a:noFill/>
          <a:ln>
            <a:noFill/>
          </a:ln>
        </p:spPr>
      </p:pic>
      <p:sp>
        <p:nvSpPr>
          <p:cNvPr id="53" name="Google Shape;53;p7"/>
          <p:cNvSpPr txBox="1">
            <a:spLocks noGrp="1"/>
          </p:cNvSpPr>
          <p:nvPr>
            <p:ph type="title"/>
          </p:nvPr>
        </p:nvSpPr>
        <p:spPr>
          <a:xfrm>
            <a:off x="393200" y="352425"/>
            <a:ext cx="43599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1">
  <p:cSld name="CUSTOM_3">
    <p:spTree>
      <p:nvGrpSpPr>
        <p:cNvPr id="1" name="Shape 686"/>
        <p:cNvGrpSpPr/>
        <p:nvPr/>
      </p:nvGrpSpPr>
      <p:grpSpPr>
        <a:xfrm>
          <a:off x="0" y="0"/>
          <a:ext cx="0" cy="0"/>
          <a:chOff x="0" y="0"/>
          <a:chExt cx="0" cy="0"/>
        </a:xfrm>
      </p:grpSpPr>
      <p:sp>
        <p:nvSpPr>
          <p:cNvPr id="687" name="Google Shape;687;p98"/>
          <p:cNvSpPr/>
          <p:nvPr/>
        </p:nvSpPr>
        <p:spPr>
          <a:xfrm>
            <a:off x="2359152" y="709075"/>
            <a:ext cx="5038500" cy="3005700"/>
          </a:xfrm>
          <a:prstGeom prst="wedgeRectCallout">
            <a:avLst>
              <a:gd name="adj1" fmla="val 33388"/>
              <a:gd name="adj2" fmla="val 72182"/>
            </a:avLst>
          </a:prstGeom>
          <a:noFill/>
          <a:ln w="1143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8"/>
          <p:cNvSpPr txBox="1">
            <a:spLocks noGrp="1"/>
          </p:cNvSpPr>
          <p:nvPr>
            <p:ph type="subTitle" idx="1"/>
          </p:nvPr>
        </p:nvSpPr>
        <p:spPr>
          <a:xfrm>
            <a:off x="2359152" y="707725"/>
            <a:ext cx="5038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9pPr>
          </a:lstStyle>
          <a:p>
            <a:endParaRPr/>
          </a:p>
        </p:txBody>
      </p:sp>
      <p:sp>
        <p:nvSpPr>
          <p:cNvPr id="689" name="Google Shape;689;p98"/>
          <p:cNvSpPr/>
          <p:nvPr/>
        </p:nvSpPr>
        <p:spPr>
          <a:xfrm>
            <a:off x="1750750" y="894425"/>
            <a:ext cx="782400" cy="67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690" name="Google Shape;690;p98"/>
          <p:cNvSpPr txBox="1"/>
          <p:nvPr/>
        </p:nvSpPr>
        <p:spPr>
          <a:xfrm>
            <a:off x="1714009" y="707725"/>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691" name="Google Shape;691;p98"/>
          <p:cNvSpPr/>
          <p:nvPr/>
        </p:nvSpPr>
        <p:spPr>
          <a:xfrm>
            <a:off x="7223650" y="2846350"/>
            <a:ext cx="782400" cy="67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692" name="Google Shape;692;p98"/>
          <p:cNvSpPr txBox="1"/>
          <p:nvPr/>
        </p:nvSpPr>
        <p:spPr>
          <a:xfrm rot="10800000">
            <a:off x="7151191" y="3016014"/>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693" name="Google Shape;693;p98"/>
          <p:cNvSpPr/>
          <p:nvPr/>
        </p:nvSpPr>
        <p:spPr>
          <a:xfrm>
            <a:off x="3068400" y="4805100"/>
            <a:ext cx="6075600" cy="3384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2">
  <p:cSld name="CUSTOM_3_2">
    <p:spTree>
      <p:nvGrpSpPr>
        <p:cNvPr id="1" name="Shape 694"/>
        <p:cNvGrpSpPr/>
        <p:nvPr/>
      </p:nvGrpSpPr>
      <p:grpSpPr>
        <a:xfrm>
          <a:off x="0" y="0"/>
          <a:ext cx="0" cy="0"/>
          <a:chOff x="0" y="0"/>
          <a:chExt cx="0" cy="0"/>
        </a:xfrm>
      </p:grpSpPr>
      <p:sp>
        <p:nvSpPr>
          <p:cNvPr id="695" name="Google Shape;695;p99"/>
          <p:cNvSpPr/>
          <p:nvPr/>
        </p:nvSpPr>
        <p:spPr>
          <a:xfrm flipH="1">
            <a:off x="1451677" y="759475"/>
            <a:ext cx="5038500" cy="3005700"/>
          </a:xfrm>
          <a:prstGeom prst="wedgeRectCallout">
            <a:avLst>
              <a:gd name="adj1" fmla="val 33388"/>
              <a:gd name="adj2" fmla="val 72182"/>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9"/>
          <p:cNvSpPr txBox="1">
            <a:spLocks noGrp="1"/>
          </p:cNvSpPr>
          <p:nvPr>
            <p:ph type="subTitle" idx="1"/>
          </p:nvPr>
        </p:nvSpPr>
        <p:spPr>
          <a:xfrm>
            <a:off x="1451677" y="758125"/>
            <a:ext cx="5038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9pPr>
          </a:lstStyle>
          <a:p>
            <a:endParaRPr/>
          </a:p>
        </p:txBody>
      </p:sp>
      <p:sp>
        <p:nvSpPr>
          <p:cNvPr id="697" name="Google Shape;697;p99"/>
          <p:cNvSpPr/>
          <p:nvPr/>
        </p:nvSpPr>
        <p:spPr>
          <a:xfrm>
            <a:off x="843275" y="944825"/>
            <a:ext cx="782400" cy="67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698" name="Google Shape;698;p99"/>
          <p:cNvSpPr txBox="1"/>
          <p:nvPr/>
        </p:nvSpPr>
        <p:spPr>
          <a:xfrm>
            <a:off x="806534" y="758125"/>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699" name="Google Shape;699;p99"/>
          <p:cNvSpPr/>
          <p:nvPr/>
        </p:nvSpPr>
        <p:spPr>
          <a:xfrm>
            <a:off x="6316175" y="2896750"/>
            <a:ext cx="782400" cy="67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700" name="Google Shape;700;p99"/>
          <p:cNvSpPr txBox="1"/>
          <p:nvPr/>
        </p:nvSpPr>
        <p:spPr>
          <a:xfrm rot="10800000">
            <a:off x="6243716" y="3066414"/>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701" name="Google Shape;701;p99"/>
          <p:cNvSpPr/>
          <p:nvPr/>
        </p:nvSpPr>
        <p:spPr>
          <a:xfrm>
            <a:off x="3068400" y="4805100"/>
            <a:ext cx="6075600" cy="3384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 you / Q&amp;A">
  <p:cSld name="CUSTOM_3_1">
    <p:bg>
      <p:bgPr>
        <a:solidFill>
          <a:schemeClr val="lt1"/>
        </a:solidFill>
        <a:effectLst/>
      </p:bgPr>
    </p:bg>
    <p:spTree>
      <p:nvGrpSpPr>
        <p:cNvPr id="1" name="Shape 702"/>
        <p:cNvGrpSpPr/>
        <p:nvPr/>
      </p:nvGrpSpPr>
      <p:grpSpPr>
        <a:xfrm>
          <a:off x="0" y="0"/>
          <a:ext cx="0" cy="0"/>
          <a:chOff x="0" y="0"/>
          <a:chExt cx="0" cy="0"/>
        </a:xfrm>
      </p:grpSpPr>
      <p:sp>
        <p:nvSpPr>
          <p:cNvPr id="703" name="Google Shape;703;p100"/>
          <p:cNvSpPr/>
          <p:nvPr/>
        </p:nvSpPr>
        <p:spPr>
          <a:xfrm>
            <a:off x="836700" y="724650"/>
            <a:ext cx="7470600" cy="3694200"/>
          </a:xfrm>
          <a:prstGeom prst="rect">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00"/>
          <p:cNvSpPr txBox="1">
            <a:spLocks noGrp="1"/>
          </p:cNvSpPr>
          <p:nvPr>
            <p:ph type="title"/>
          </p:nvPr>
        </p:nvSpPr>
        <p:spPr>
          <a:xfrm>
            <a:off x="3663775" y="1844050"/>
            <a:ext cx="4359900" cy="1735800"/>
          </a:xfrm>
          <a:prstGeom prst="rect">
            <a:avLst/>
          </a:prstGeom>
        </p:spPr>
        <p:txBody>
          <a:bodyPr spcFirstLastPara="1" wrap="square" lIns="0" tIns="0" rIns="0" bIns="0" anchor="b" anchorCtr="0">
            <a:noAutofit/>
          </a:bodyPr>
          <a:lstStyle>
            <a:lvl1pPr lvl="0" algn="r" rtl="0">
              <a:spcBef>
                <a:spcPts val="0"/>
              </a:spcBef>
              <a:spcAft>
                <a:spcPts val="0"/>
              </a:spcAft>
              <a:buNone/>
              <a:defRPr sz="8000">
                <a:solidFill>
                  <a:srgbClr val="FFFFFF"/>
                </a:solidFill>
                <a:latin typeface="Oswald Regular"/>
                <a:ea typeface="Oswald Regular"/>
                <a:cs typeface="Oswald Regular"/>
                <a:sym typeface="Oswald Regular"/>
              </a:defRPr>
            </a:lvl1pPr>
            <a:lvl2pPr lvl="1" algn="r" rtl="0">
              <a:spcBef>
                <a:spcPts val="0"/>
              </a:spcBef>
              <a:spcAft>
                <a:spcPts val="0"/>
              </a:spcAft>
              <a:buNone/>
              <a:defRPr sz="3600">
                <a:solidFill>
                  <a:schemeClr val="lt1"/>
                </a:solidFill>
                <a:latin typeface="Oswald Regular"/>
                <a:ea typeface="Oswald Regular"/>
                <a:cs typeface="Oswald Regular"/>
                <a:sym typeface="Oswald Regular"/>
              </a:defRPr>
            </a:lvl2pPr>
            <a:lvl3pPr lvl="2" algn="r" rtl="0">
              <a:spcBef>
                <a:spcPts val="0"/>
              </a:spcBef>
              <a:spcAft>
                <a:spcPts val="0"/>
              </a:spcAft>
              <a:buNone/>
              <a:defRPr sz="3600">
                <a:solidFill>
                  <a:schemeClr val="lt1"/>
                </a:solidFill>
                <a:latin typeface="Oswald Regular"/>
                <a:ea typeface="Oswald Regular"/>
                <a:cs typeface="Oswald Regular"/>
                <a:sym typeface="Oswald Regular"/>
              </a:defRPr>
            </a:lvl3pPr>
            <a:lvl4pPr lvl="3" algn="r" rtl="0">
              <a:spcBef>
                <a:spcPts val="0"/>
              </a:spcBef>
              <a:spcAft>
                <a:spcPts val="0"/>
              </a:spcAft>
              <a:buNone/>
              <a:defRPr sz="3600">
                <a:solidFill>
                  <a:schemeClr val="lt1"/>
                </a:solidFill>
                <a:latin typeface="Oswald Regular"/>
                <a:ea typeface="Oswald Regular"/>
                <a:cs typeface="Oswald Regular"/>
                <a:sym typeface="Oswald Regular"/>
              </a:defRPr>
            </a:lvl4pPr>
            <a:lvl5pPr lvl="4" algn="r" rtl="0">
              <a:spcBef>
                <a:spcPts val="0"/>
              </a:spcBef>
              <a:spcAft>
                <a:spcPts val="0"/>
              </a:spcAft>
              <a:buNone/>
              <a:defRPr sz="3600">
                <a:solidFill>
                  <a:schemeClr val="lt1"/>
                </a:solidFill>
                <a:latin typeface="Oswald Regular"/>
                <a:ea typeface="Oswald Regular"/>
                <a:cs typeface="Oswald Regular"/>
                <a:sym typeface="Oswald Regular"/>
              </a:defRPr>
            </a:lvl5pPr>
            <a:lvl6pPr lvl="5" algn="r" rtl="0">
              <a:spcBef>
                <a:spcPts val="0"/>
              </a:spcBef>
              <a:spcAft>
                <a:spcPts val="0"/>
              </a:spcAft>
              <a:buNone/>
              <a:defRPr sz="3600">
                <a:solidFill>
                  <a:schemeClr val="lt1"/>
                </a:solidFill>
                <a:latin typeface="Oswald Regular"/>
                <a:ea typeface="Oswald Regular"/>
                <a:cs typeface="Oswald Regular"/>
                <a:sym typeface="Oswald Regular"/>
              </a:defRPr>
            </a:lvl6pPr>
            <a:lvl7pPr lvl="6" algn="r" rtl="0">
              <a:spcBef>
                <a:spcPts val="0"/>
              </a:spcBef>
              <a:spcAft>
                <a:spcPts val="0"/>
              </a:spcAft>
              <a:buNone/>
              <a:defRPr sz="3600">
                <a:solidFill>
                  <a:schemeClr val="lt1"/>
                </a:solidFill>
                <a:latin typeface="Oswald Regular"/>
                <a:ea typeface="Oswald Regular"/>
                <a:cs typeface="Oswald Regular"/>
                <a:sym typeface="Oswald Regular"/>
              </a:defRPr>
            </a:lvl7pPr>
            <a:lvl8pPr lvl="7" algn="r" rtl="0">
              <a:spcBef>
                <a:spcPts val="0"/>
              </a:spcBef>
              <a:spcAft>
                <a:spcPts val="0"/>
              </a:spcAft>
              <a:buNone/>
              <a:defRPr sz="3600">
                <a:solidFill>
                  <a:schemeClr val="lt1"/>
                </a:solidFill>
                <a:latin typeface="Oswald Regular"/>
                <a:ea typeface="Oswald Regular"/>
                <a:cs typeface="Oswald Regular"/>
                <a:sym typeface="Oswald Regular"/>
              </a:defRPr>
            </a:lvl8pPr>
            <a:lvl9pPr lvl="8" algn="r"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705" name="Google Shape;705;p100"/>
          <p:cNvSpPr/>
          <p:nvPr/>
        </p:nvSpPr>
        <p:spPr>
          <a:xfrm>
            <a:off x="7350775" y="3630843"/>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6" name="Google Shape;706;p100"/>
          <p:cNvPicPr preferRelativeResize="0"/>
          <p:nvPr/>
        </p:nvPicPr>
        <p:blipFill rotWithShape="1">
          <a:blip r:embed="rId2">
            <a:alphaModFix/>
          </a:blip>
          <a:srcRect t="485" b="485"/>
          <a:stretch/>
        </p:blipFill>
        <p:spPr>
          <a:xfrm>
            <a:off x="6994275" y="3861250"/>
            <a:ext cx="1029400" cy="316874"/>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Divider: Style 1">
  <p:cSld name="CUSTOM_4">
    <p:bg>
      <p:bgPr>
        <a:solidFill>
          <a:schemeClr val="lt1"/>
        </a:solidFill>
        <a:effectLst/>
      </p:bgPr>
    </p:bg>
    <p:spTree>
      <p:nvGrpSpPr>
        <p:cNvPr id="1" name="Shape 707"/>
        <p:cNvGrpSpPr/>
        <p:nvPr/>
      </p:nvGrpSpPr>
      <p:grpSpPr>
        <a:xfrm>
          <a:off x="0" y="0"/>
          <a:ext cx="0" cy="0"/>
          <a:chOff x="0" y="0"/>
          <a:chExt cx="0" cy="0"/>
        </a:xfrm>
      </p:grpSpPr>
      <p:sp>
        <p:nvSpPr>
          <p:cNvPr id="708" name="Google Shape;708;p101"/>
          <p:cNvSpPr/>
          <p:nvPr/>
        </p:nvSpPr>
        <p:spPr>
          <a:xfrm>
            <a:off x="780951" y="669788"/>
            <a:ext cx="7582086" cy="3803922"/>
          </a:xfrm>
          <a:custGeom>
            <a:avLst/>
            <a:gdLst/>
            <a:ahLst/>
            <a:cxnLst/>
            <a:rect l="l" t="t" r="r" b="b"/>
            <a:pathLst>
              <a:path w="21600" h="21600" extrusionOk="0">
                <a:moveTo>
                  <a:pt x="0" y="0"/>
                </a:moveTo>
                <a:lnTo>
                  <a:pt x="0" y="21600"/>
                </a:lnTo>
                <a:lnTo>
                  <a:pt x="2208" y="21600"/>
                </a:lnTo>
                <a:lnTo>
                  <a:pt x="3544" y="13777"/>
                </a:lnTo>
                <a:lnTo>
                  <a:pt x="3722" y="13777"/>
                </a:lnTo>
                <a:lnTo>
                  <a:pt x="3806" y="13777"/>
                </a:lnTo>
                <a:lnTo>
                  <a:pt x="3970" y="13777"/>
                </a:lnTo>
                <a:lnTo>
                  <a:pt x="3984" y="13777"/>
                </a:lnTo>
                <a:lnTo>
                  <a:pt x="4205" y="13777"/>
                </a:lnTo>
                <a:lnTo>
                  <a:pt x="4232" y="13777"/>
                </a:lnTo>
                <a:lnTo>
                  <a:pt x="4466" y="13777"/>
                </a:lnTo>
                <a:lnTo>
                  <a:pt x="3130" y="21600"/>
                </a:lnTo>
                <a:lnTo>
                  <a:pt x="21600" y="21600"/>
                </a:lnTo>
                <a:lnTo>
                  <a:pt x="21600" y="0"/>
                </a:lnTo>
                <a:lnTo>
                  <a:pt x="6819" y="0"/>
                </a:lnTo>
                <a:lnTo>
                  <a:pt x="5483" y="7823"/>
                </a:lnTo>
                <a:lnTo>
                  <a:pt x="5249" y="7823"/>
                </a:lnTo>
                <a:lnTo>
                  <a:pt x="5001" y="7823"/>
                </a:lnTo>
                <a:lnTo>
                  <a:pt x="4823" y="7823"/>
                </a:lnTo>
                <a:lnTo>
                  <a:pt x="4739" y="7823"/>
                </a:lnTo>
                <a:lnTo>
                  <a:pt x="4562" y="7823"/>
                </a:lnTo>
                <a:lnTo>
                  <a:pt x="5898" y="0"/>
                </a:lnTo>
                <a:lnTo>
                  <a:pt x="0" y="0"/>
                </a:lnTo>
                <a:close/>
              </a:path>
            </a:pathLst>
          </a:custGeom>
          <a:solidFill>
            <a:srgbClr val="FFFFFF"/>
          </a:solidFill>
          <a:ln>
            <a:noFill/>
          </a:ln>
        </p:spPr>
        <p:txBody>
          <a:bodyPr spcFirstLastPara="1" wrap="square" lIns="19050" tIns="19050" rIns="19050" bIns="19050" anchor="ctr" anchorCtr="0">
            <a:noAutofit/>
          </a:bodyPr>
          <a:lstStyle/>
          <a:p>
            <a:pPr marL="0" marR="0" lvl="0" indent="0" algn="l" rtl="0">
              <a:lnSpc>
                <a:spcPct val="162500"/>
              </a:lnSpc>
              <a:spcBef>
                <a:spcPts val="0"/>
              </a:spcBef>
              <a:spcAft>
                <a:spcPts val="0"/>
              </a:spcAft>
              <a:buClr>
                <a:srgbClr val="FFFFFF"/>
              </a:buClr>
              <a:buSzPts val="1200"/>
              <a:buFont typeface="Source Sans Pro"/>
              <a:buNone/>
            </a:pPr>
            <a:endParaRPr sz="1200" b="0" i="0" u="none" strike="noStrike" cap="none">
              <a:solidFill>
                <a:srgbClr val="FFFFFF"/>
              </a:solidFill>
              <a:latin typeface="Source Sans Pro"/>
              <a:ea typeface="Source Sans Pro"/>
              <a:cs typeface="Source Sans Pro"/>
              <a:sym typeface="Source Sans Pro"/>
            </a:endParaRPr>
          </a:p>
        </p:txBody>
      </p:sp>
      <p:sp>
        <p:nvSpPr>
          <p:cNvPr id="709" name="Google Shape;709;p101"/>
          <p:cNvSpPr txBox="1">
            <a:spLocks noGrp="1"/>
          </p:cNvSpPr>
          <p:nvPr>
            <p:ph type="title"/>
          </p:nvPr>
        </p:nvSpPr>
        <p:spPr>
          <a:xfrm>
            <a:off x="3524525" y="957492"/>
            <a:ext cx="5208600" cy="3513600"/>
          </a:xfrm>
          <a:prstGeom prst="rect">
            <a:avLst/>
          </a:prstGeom>
        </p:spPr>
        <p:txBody>
          <a:bodyPr spcFirstLastPara="1" wrap="square" lIns="0" tIns="0" rIns="0" bIns="0" anchor="ctr" anchorCtr="0">
            <a:noAutofit/>
          </a:bodyPr>
          <a:lstStyle>
            <a:lvl1pPr lvl="0" rtl="0">
              <a:spcBef>
                <a:spcPts val="0"/>
              </a:spcBef>
              <a:spcAft>
                <a:spcPts val="0"/>
              </a:spcAft>
              <a:buNone/>
              <a:defRPr sz="34000" b="1">
                <a:solidFill>
                  <a:schemeClr val="accent4"/>
                </a:solidFill>
                <a:latin typeface="Oswald"/>
                <a:ea typeface="Oswald"/>
                <a:cs typeface="Oswald"/>
                <a:sym typeface="Oswald"/>
              </a:defRPr>
            </a:lvl1pPr>
            <a:lvl2pPr lvl="1" algn="r" rtl="0">
              <a:spcBef>
                <a:spcPts val="0"/>
              </a:spcBef>
              <a:spcAft>
                <a:spcPts val="0"/>
              </a:spcAft>
              <a:buNone/>
              <a:defRPr sz="34000">
                <a:solidFill>
                  <a:schemeClr val="accent4"/>
                </a:solidFill>
              </a:defRPr>
            </a:lvl2pPr>
            <a:lvl3pPr lvl="2" algn="r" rtl="0">
              <a:spcBef>
                <a:spcPts val="0"/>
              </a:spcBef>
              <a:spcAft>
                <a:spcPts val="0"/>
              </a:spcAft>
              <a:buNone/>
              <a:defRPr sz="34000">
                <a:solidFill>
                  <a:schemeClr val="accent4"/>
                </a:solidFill>
              </a:defRPr>
            </a:lvl3pPr>
            <a:lvl4pPr lvl="3" algn="r" rtl="0">
              <a:spcBef>
                <a:spcPts val="0"/>
              </a:spcBef>
              <a:spcAft>
                <a:spcPts val="0"/>
              </a:spcAft>
              <a:buNone/>
              <a:defRPr sz="34000">
                <a:solidFill>
                  <a:schemeClr val="accent4"/>
                </a:solidFill>
              </a:defRPr>
            </a:lvl4pPr>
            <a:lvl5pPr lvl="4" algn="r" rtl="0">
              <a:spcBef>
                <a:spcPts val="0"/>
              </a:spcBef>
              <a:spcAft>
                <a:spcPts val="0"/>
              </a:spcAft>
              <a:buNone/>
              <a:defRPr sz="34000">
                <a:solidFill>
                  <a:schemeClr val="accent4"/>
                </a:solidFill>
              </a:defRPr>
            </a:lvl5pPr>
            <a:lvl6pPr lvl="5" algn="r" rtl="0">
              <a:spcBef>
                <a:spcPts val="0"/>
              </a:spcBef>
              <a:spcAft>
                <a:spcPts val="0"/>
              </a:spcAft>
              <a:buNone/>
              <a:defRPr sz="34000">
                <a:solidFill>
                  <a:schemeClr val="accent4"/>
                </a:solidFill>
              </a:defRPr>
            </a:lvl6pPr>
            <a:lvl7pPr lvl="6" algn="r" rtl="0">
              <a:spcBef>
                <a:spcPts val="0"/>
              </a:spcBef>
              <a:spcAft>
                <a:spcPts val="0"/>
              </a:spcAft>
              <a:buNone/>
              <a:defRPr sz="34000">
                <a:solidFill>
                  <a:schemeClr val="accent4"/>
                </a:solidFill>
              </a:defRPr>
            </a:lvl7pPr>
            <a:lvl8pPr lvl="7" algn="r" rtl="0">
              <a:spcBef>
                <a:spcPts val="0"/>
              </a:spcBef>
              <a:spcAft>
                <a:spcPts val="0"/>
              </a:spcAft>
              <a:buNone/>
              <a:defRPr sz="34000">
                <a:solidFill>
                  <a:schemeClr val="accent4"/>
                </a:solidFill>
              </a:defRPr>
            </a:lvl8pPr>
            <a:lvl9pPr lvl="8" algn="r" rtl="0">
              <a:spcBef>
                <a:spcPts val="0"/>
              </a:spcBef>
              <a:spcAft>
                <a:spcPts val="0"/>
              </a:spcAft>
              <a:buNone/>
              <a:defRPr sz="34000">
                <a:solidFill>
                  <a:schemeClr val="accent4"/>
                </a:solidFill>
              </a:defRPr>
            </a:lvl9pPr>
          </a:lstStyle>
          <a:p>
            <a:endParaRPr/>
          </a:p>
        </p:txBody>
      </p:sp>
      <p:sp>
        <p:nvSpPr>
          <p:cNvPr id="710" name="Google Shape;710;p101"/>
          <p:cNvSpPr txBox="1">
            <a:spLocks noGrp="1"/>
          </p:cNvSpPr>
          <p:nvPr>
            <p:ph type="title" idx="2"/>
          </p:nvPr>
        </p:nvSpPr>
        <p:spPr>
          <a:xfrm>
            <a:off x="1151800" y="2170800"/>
            <a:ext cx="6820800" cy="801900"/>
          </a:xfrm>
          <a:prstGeom prst="rect">
            <a:avLst/>
          </a:prstGeom>
        </p:spPr>
        <p:txBody>
          <a:bodyPr spcFirstLastPara="1" wrap="square" lIns="0" tIns="0" rIns="0" bIns="0" anchor="ctr"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Divider: Style 2 (Photo)">
  <p:cSld name="CUSTOM_5_1_2">
    <p:bg>
      <p:bgPr>
        <a:solidFill>
          <a:schemeClr val="lt1"/>
        </a:solidFill>
        <a:effectLst/>
      </p:bgPr>
    </p:bg>
    <p:spTree>
      <p:nvGrpSpPr>
        <p:cNvPr id="1" name="Shape 711"/>
        <p:cNvGrpSpPr/>
        <p:nvPr/>
      </p:nvGrpSpPr>
      <p:grpSpPr>
        <a:xfrm>
          <a:off x="0" y="0"/>
          <a:ext cx="0" cy="0"/>
          <a:chOff x="0" y="0"/>
          <a:chExt cx="0" cy="0"/>
        </a:xfrm>
      </p:grpSpPr>
      <p:sp>
        <p:nvSpPr>
          <p:cNvPr id="712" name="Google Shape;712;p102"/>
          <p:cNvSpPr txBox="1">
            <a:spLocks noGrp="1"/>
          </p:cNvSpPr>
          <p:nvPr>
            <p:ph type="subTitle" idx="1"/>
          </p:nvPr>
        </p:nvSpPr>
        <p:spPr>
          <a:xfrm>
            <a:off x="2529600" y="1758750"/>
            <a:ext cx="4084800" cy="1284300"/>
          </a:xfrm>
          <a:prstGeom prst="rect">
            <a:avLst/>
          </a:prstGeom>
          <a:noFill/>
          <a:ln w="114300" cap="flat" cmpd="sng">
            <a:solidFill>
              <a:schemeClr val="accent3"/>
            </a:solidFill>
            <a:prstDash val="solid"/>
            <a:miter lim="8000"/>
            <a:headEnd type="none" w="sm" len="sm"/>
            <a:tailEnd type="none" w="sm" len="sm"/>
          </a:ln>
        </p:spPr>
        <p:txBody>
          <a:bodyPr spcFirstLastPara="1" wrap="square" lIns="457200" tIns="457200" rIns="457200" bIns="45720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13" name="Google Shape;713;p102"/>
          <p:cNvSpPr txBox="1">
            <a:spLocks noGrp="1"/>
          </p:cNvSpPr>
          <p:nvPr>
            <p:ph type="title"/>
          </p:nvPr>
        </p:nvSpPr>
        <p:spPr>
          <a:xfrm>
            <a:off x="2911050" y="845850"/>
            <a:ext cx="3328500" cy="3110100"/>
          </a:xfrm>
          <a:prstGeom prst="rect">
            <a:avLst/>
          </a:prstGeom>
          <a:solidFill>
            <a:srgbClr val="FFFFFF"/>
          </a:solidFill>
          <a:ln>
            <a:noFill/>
          </a:ln>
        </p:spPr>
        <p:txBody>
          <a:bodyPr spcFirstLastPara="1" wrap="square" lIns="228600" tIns="228600" rIns="228600" bIns="228600" anchor="ctr" anchorCtr="0">
            <a:noAutofit/>
          </a:bodyPr>
          <a:lstStyle>
            <a:lvl1pPr lvl="0" algn="ctr" rtl="0">
              <a:spcBef>
                <a:spcPts val="0"/>
              </a:spcBef>
              <a:spcAft>
                <a:spcPts val="0"/>
              </a:spcAft>
              <a:buNone/>
              <a:defRPr>
                <a:solidFill>
                  <a:schemeClr val="lt1"/>
                </a:solidFill>
                <a:latin typeface="Oswald Regular"/>
                <a:ea typeface="Oswald Regular"/>
                <a:cs typeface="Oswald Regular"/>
                <a:sym typeface="Oswald Regular"/>
              </a:defRPr>
            </a:lvl1pPr>
            <a:lvl2pPr lvl="1" algn="ctr" rtl="0">
              <a:spcBef>
                <a:spcPts val="0"/>
              </a:spcBef>
              <a:spcAft>
                <a:spcPts val="0"/>
              </a:spcAft>
              <a:buNone/>
              <a:defRPr sz="3600">
                <a:solidFill>
                  <a:schemeClr val="lt1"/>
                </a:solidFill>
                <a:latin typeface="Oswald Regular"/>
                <a:ea typeface="Oswald Regular"/>
                <a:cs typeface="Oswald Regular"/>
                <a:sym typeface="Oswald Regular"/>
              </a:defRPr>
            </a:lvl2pPr>
            <a:lvl3pPr lvl="2" algn="ctr" rtl="0">
              <a:spcBef>
                <a:spcPts val="0"/>
              </a:spcBef>
              <a:spcAft>
                <a:spcPts val="0"/>
              </a:spcAft>
              <a:buNone/>
              <a:defRPr sz="3600">
                <a:solidFill>
                  <a:schemeClr val="lt1"/>
                </a:solidFill>
                <a:latin typeface="Oswald Regular"/>
                <a:ea typeface="Oswald Regular"/>
                <a:cs typeface="Oswald Regular"/>
                <a:sym typeface="Oswald Regular"/>
              </a:defRPr>
            </a:lvl3pPr>
            <a:lvl4pPr lvl="3" algn="ctr" rtl="0">
              <a:spcBef>
                <a:spcPts val="0"/>
              </a:spcBef>
              <a:spcAft>
                <a:spcPts val="0"/>
              </a:spcAft>
              <a:buNone/>
              <a:defRPr sz="3600">
                <a:solidFill>
                  <a:schemeClr val="lt1"/>
                </a:solidFill>
                <a:latin typeface="Oswald Regular"/>
                <a:ea typeface="Oswald Regular"/>
                <a:cs typeface="Oswald Regular"/>
                <a:sym typeface="Oswald Regular"/>
              </a:defRPr>
            </a:lvl4pPr>
            <a:lvl5pPr lvl="4" algn="ctr" rtl="0">
              <a:spcBef>
                <a:spcPts val="0"/>
              </a:spcBef>
              <a:spcAft>
                <a:spcPts val="0"/>
              </a:spcAft>
              <a:buNone/>
              <a:defRPr sz="3600">
                <a:solidFill>
                  <a:schemeClr val="lt1"/>
                </a:solidFill>
                <a:latin typeface="Oswald Regular"/>
                <a:ea typeface="Oswald Regular"/>
                <a:cs typeface="Oswald Regular"/>
                <a:sym typeface="Oswald Regular"/>
              </a:defRPr>
            </a:lvl5pPr>
            <a:lvl6pPr lvl="5" algn="ctr" rtl="0">
              <a:spcBef>
                <a:spcPts val="0"/>
              </a:spcBef>
              <a:spcAft>
                <a:spcPts val="0"/>
              </a:spcAft>
              <a:buNone/>
              <a:defRPr sz="3600">
                <a:solidFill>
                  <a:schemeClr val="lt1"/>
                </a:solidFill>
                <a:latin typeface="Oswald Regular"/>
                <a:ea typeface="Oswald Regular"/>
                <a:cs typeface="Oswald Regular"/>
                <a:sym typeface="Oswald Regular"/>
              </a:defRPr>
            </a:lvl6pPr>
            <a:lvl7pPr lvl="6" algn="ctr" rtl="0">
              <a:spcBef>
                <a:spcPts val="0"/>
              </a:spcBef>
              <a:spcAft>
                <a:spcPts val="0"/>
              </a:spcAft>
              <a:buNone/>
              <a:defRPr sz="3600">
                <a:solidFill>
                  <a:schemeClr val="lt1"/>
                </a:solidFill>
                <a:latin typeface="Oswald Regular"/>
                <a:ea typeface="Oswald Regular"/>
                <a:cs typeface="Oswald Regular"/>
                <a:sym typeface="Oswald Regular"/>
              </a:defRPr>
            </a:lvl7pPr>
            <a:lvl8pPr lvl="7" algn="ctr" rtl="0">
              <a:spcBef>
                <a:spcPts val="0"/>
              </a:spcBef>
              <a:spcAft>
                <a:spcPts val="0"/>
              </a:spcAft>
              <a:buNone/>
              <a:defRPr sz="3600">
                <a:solidFill>
                  <a:schemeClr val="lt1"/>
                </a:solidFill>
                <a:latin typeface="Oswald Regular"/>
                <a:ea typeface="Oswald Regular"/>
                <a:cs typeface="Oswald Regular"/>
                <a:sym typeface="Oswald Regular"/>
              </a:defRPr>
            </a:lvl8pPr>
            <a:lvl9pPr lvl="8" algn="ctr"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creenshot w/ Bullets">
  <p:cSld name="CUSTOM_5">
    <p:spTree>
      <p:nvGrpSpPr>
        <p:cNvPr id="1" name="Shape 714"/>
        <p:cNvGrpSpPr/>
        <p:nvPr/>
      </p:nvGrpSpPr>
      <p:grpSpPr>
        <a:xfrm>
          <a:off x="0" y="0"/>
          <a:ext cx="0" cy="0"/>
          <a:chOff x="0" y="0"/>
          <a:chExt cx="0" cy="0"/>
        </a:xfrm>
      </p:grpSpPr>
      <p:sp>
        <p:nvSpPr>
          <p:cNvPr id="715" name="Google Shape;715;p103"/>
          <p:cNvSpPr/>
          <p:nvPr/>
        </p:nvSpPr>
        <p:spPr>
          <a:xfrm>
            <a:off x="836700" y="724650"/>
            <a:ext cx="7470600" cy="3694200"/>
          </a:xfrm>
          <a:prstGeom prst="rect">
            <a:avLst/>
          </a:prstGeom>
          <a:noFill/>
          <a:ln w="114300" cap="flat" cmpd="sng">
            <a:solidFill>
              <a:schemeClr val="l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03"/>
          <p:cNvSpPr txBox="1">
            <a:spLocks noGrp="1"/>
          </p:cNvSpPr>
          <p:nvPr>
            <p:ph type="title"/>
          </p:nvPr>
        </p:nvSpPr>
        <p:spPr>
          <a:xfrm>
            <a:off x="1099925" y="944123"/>
            <a:ext cx="2239200" cy="8337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717" name="Google Shape;717;p103"/>
          <p:cNvSpPr txBox="1">
            <a:spLocks noGrp="1"/>
          </p:cNvSpPr>
          <p:nvPr>
            <p:ph type="body" idx="1"/>
          </p:nvPr>
        </p:nvSpPr>
        <p:spPr>
          <a:xfrm>
            <a:off x="1100125" y="2080575"/>
            <a:ext cx="2239200" cy="2135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718" name="Google Shape;718;p103"/>
          <p:cNvCxnSpPr/>
          <p:nvPr/>
        </p:nvCxnSpPr>
        <p:spPr>
          <a:xfrm>
            <a:off x="1099925" y="1929159"/>
            <a:ext cx="22395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creenshot w/ Annotations">
  <p:cSld name="CUSTOM_5_2">
    <p:bg>
      <p:bgPr>
        <a:solidFill>
          <a:schemeClr val="lt1"/>
        </a:solidFill>
        <a:effectLst/>
      </p:bgPr>
    </p:bg>
    <p:spTree>
      <p:nvGrpSpPr>
        <p:cNvPr id="1" name="Shape 719"/>
        <p:cNvGrpSpPr/>
        <p:nvPr/>
      </p:nvGrpSpPr>
      <p:grpSpPr>
        <a:xfrm>
          <a:off x="0" y="0"/>
          <a:ext cx="0" cy="0"/>
          <a:chOff x="0" y="0"/>
          <a:chExt cx="0" cy="0"/>
        </a:xfrm>
      </p:grpSpPr>
      <p:sp>
        <p:nvSpPr>
          <p:cNvPr id="720" name="Google Shape;720;p104"/>
          <p:cNvSpPr txBox="1">
            <a:spLocks noGrp="1"/>
          </p:cNvSpPr>
          <p:nvPr>
            <p:ph type="title"/>
          </p:nvPr>
        </p:nvSpPr>
        <p:spPr>
          <a:xfrm>
            <a:off x="393200" y="244575"/>
            <a:ext cx="2459700" cy="5571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rgbClr val="FFFFFF"/>
                </a:solidFill>
              </a:defRPr>
            </a:lvl1pPr>
            <a:lvl2pPr lvl="1"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9pPr>
          </a:lstStyle>
          <a:p>
            <a:endParaRPr/>
          </a:p>
        </p:txBody>
      </p:sp>
      <p:sp>
        <p:nvSpPr>
          <p:cNvPr id="721" name="Google Shape;721;p104"/>
          <p:cNvSpPr txBox="1">
            <a:spLocks noGrp="1"/>
          </p:cNvSpPr>
          <p:nvPr>
            <p:ph type="body" idx="1"/>
          </p:nvPr>
        </p:nvSpPr>
        <p:spPr>
          <a:xfrm>
            <a:off x="393200" y="1781000"/>
            <a:ext cx="2459700" cy="362400"/>
          </a:xfrm>
          <a:prstGeom prst="rect">
            <a:avLst/>
          </a:prstGeom>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100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1000"/>
              </a:spcBef>
              <a:spcAft>
                <a:spcPts val="100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722" name="Google Shape;722;p104"/>
          <p:cNvSpPr txBox="1">
            <a:spLocks noGrp="1"/>
          </p:cNvSpPr>
          <p:nvPr>
            <p:ph type="body" idx="2"/>
          </p:nvPr>
        </p:nvSpPr>
        <p:spPr>
          <a:xfrm>
            <a:off x="393200" y="2387292"/>
            <a:ext cx="2459700" cy="362400"/>
          </a:xfrm>
          <a:prstGeom prst="rect">
            <a:avLst/>
          </a:prstGeom>
          <a:noFill/>
          <a:ln>
            <a:noFill/>
          </a:ln>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723" name="Google Shape;723;p104"/>
          <p:cNvSpPr txBox="1">
            <a:spLocks noGrp="1"/>
          </p:cNvSpPr>
          <p:nvPr>
            <p:ph type="body" idx="3"/>
          </p:nvPr>
        </p:nvSpPr>
        <p:spPr>
          <a:xfrm>
            <a:off x="393200" y="2993585"/>
            <a:ext cx="2459700" cy="362400"/>
          </a:xfrm>
          <a:prstGeom prst="rect">
            <a:avLst/>
          </a:prstGeom>
          <a:noFill/>
          <a:ln>
            <a:noFill/>
          </a:ln>
        </p:spPr>
        <p:txBody>
          <a:bodyPr spcFirstLastPara="1" wrap="square" lIns="0" tIns="0" rIns="137150" bIns="0" anchor="ctr" anchorCtr="0">
            <a:noAutofit/>
          </a:bodyPr>
          <a:lstStyle>
            <a:lvl1pPr marL="457200" lvl="0"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1pPr>
            <a:lvl2pPr marL="914400" lvl="1"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2pPr>
            <a:lvl3pPr marL="1371600" lvl="2"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3pPr>
            <a:lvl4pPr marL="1828800" lvl="3"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4pPr>
            <a:lvl5pPr marL="2286000" lvl="4"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5pPr>
            <a:lvl6pPr marL="2743200" lvl="5"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6pPr>
            <a:lvl7pPr marL="3200400" lvl="6"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7pPr>
            <a:lvl8pPr marL="3657600" lvl="7"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8pPr>
            <a:lvl9pPr marL="4114800" lvl="8" indent="-298450" algn="r" rtl="0">
              <a:spcBef>
                <a:spcPts val="0"/>
              </a:spcBef>
              <a:spcAft>
                <a:spcPts val="0"/>
              </a:spcAft>
              <a:buSzPts val="1100"/>
              <a:buChar char="■"/>
              <a:defRPr sz="1100">
                <a:solidFill>
                  <a:srgbClr val="FFFFFF"/>
                </a:solidFill>
                <a:latin typeface="Source Sans Pro Black"/>
                <a:ea typeface="Source Sans Pro Black"/>
                <a:cs typeface="Source Sans Pro Black"/>
                <a:sym typeface="Source Sans Pro Black"/>
              </a:defRPr>
            </a:lvl9pPr>
          </a:lstStyle>
          <a:p>
            <a:endParaRPr/>
          </a:p>
        </p:txBody>
      </p:sp>
      <p:sp>
        <p:nvSpPr>
          <p:cNvPr id="724" name="Google Shape;724;p104"/>
          <p:cNvSpPr/>
          <p:nvPr/>
        </p:nvSpPr>
        <p:spPr>
          <a:xfrm>
            <a:off x="393200" y="899625"/>
            <a:ext cx="672900" cy="91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Devices w/ Bullets">
  <p:cSld name="CUSTOM_6">
    <p:spTree>
      <p:nvGrpSpPr>
        <p:cNvPr id="1" name="Shape 725"/>
        <p:cNvGrpSpPr/>
        <p:nvPr/>
      </p:nvGrpSpPr>
      <p:grpSpPr>
        <a:xfrm>
          <a:off x="0" y="0"/>
          <a:ext cx="0" cy="0"/>
          <a:chOff x="0" y="0"/>
          <a:chExt cx="0" cy="0"/>
        </a:xfrm>
      </p:grpSpPr>
      <p:sp>
        <p:nvSpPr>
          <p:cNvPr id="726" name="Google Shape;726;p105"/>
          <p:cNvSpPr txBox="1">
            <a:spLocks noGrp="1"/>
          </p:cNvSpPr>
          <p:nvPr>
            <p:ph type="title"/>
          </p:nvPr>
        </p:nvSpPr>
        <p:spPr>
          <a:xfrm>
            <a:off x="786349" y="244775"/>
            <a:ext cx="3741900" cy="8337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727" name="Google Shape;727;p105"/>
          <p:cNvSpPr txBox="1">
            <a:spLocks noGrp="1"/>
          </p:cNvSpPr>
          <p:nvPr>
            <p:ph type="body" idx="1"/>
          </p:nvPr>
        </p:nvSpPr>
        <p:spPr>
          <a:xfrm>
            <a:off x="786584" y="1381225"/>
            <a:ext cx="2239200" cy="2135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TITLE_1_1">
    <p:spTree>
      <p:nvGrpSpPr>
        <p:cNvPr id="1" name="Shape 736"/>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1">
  <p:cSld name="TITLE_1_1_1_2_1">
    <p:spTree>
      <p:nvGrpSpPr>
        <p:cNvPr id="1" name="Shape 737"/>
        <p:cNvGrpSpPr/>
        <p:nvPr/>
      </p:nvGrpSpPr>
      <p:grpSpPr>
        <a:xfrm>
          <a:off x="0" y="0"/>
          <a:ext cx="0" cy="0"/>
          <a:chOff x="0" y="0"/>
          <a:chExt cx="0" cy="0"/>
        </a:xfrm>
      </p:grpSpPr>
      <p:sp>
        <p:nvSpPr>
          <p:cNvPr id="738" name="Google Shape;738;p108"/>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08"/>
          <p:cNvSpPr/>
          <p:nvPr/>
        </p:nvSpPr>
        <p:spPr>
          <a:xfrm>
            <a:off x="3183600" y="8291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08"/>
          <p:cNvSpPr/>
          <p:nvPr/>
        </p:nvSpPr>
        <p:spPr>
          <a:xfrm>
            <a:off x="3031200" y="676775"/>
            <a:ext cx="5331600" cy="380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8"/>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742" name="Google Shape;742;p108"/>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743" name="Google Shape;743;p108"/>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2018 PHASE2</a:t>
            </a:r>
            <a:endParaRPr sz="600">
              <a:solidFill>
                <a:schemeClr val="dk1"/>
              </a:solidFill>
              <a:latin typeface="Source Sans Pro Light"/>
              <a:ea typeface="Source Sans Pro Light"/>
              <a:cs typeface="Source Sans Pro Light"/>
              <a:sym typeface="Source Sans Pro Light"/>
            </a:endParaRPr>
          </a:p>
        </p:txBody>
      </p:sp>
      <p:sp>
        <p:nvSpPr>
          <p:cNvPr id="744" name="Google Shape;744;p108"/>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745" name="Google Shape;745;p108"/>
          <p:cNvPicPr preferRelativeResize="0"/>
          <p:nvPr/>
        </p:nvPicPr>
        <p:blipFill rotWithShape="1">
          <a:blip r:embed="rId2">
            <a:alphaModFix/>
          </a:blip>
          <a:srcRect t="485" b="485"/>
          <a:stretch/>
        </p:blipFill>
        <p:spPr>
          <a:xfrm>
            <a:off x="731050" y="1977001"/>
            <a:ext cx="1506099" cy="463625"/>
          </a:xfrm>
          <a:prstGeom prst="rect">
            <a:avLst/>
          </a:prstGeom>
          <a:noFill/>
          <a:ln>
            <a:noFill/>
          </a:ln>
        </p:spPr>
      </p:pic>
      <p:sp>
        <p:nvSpPr>
          <p:cNvPr id="746" name="Google Shape;746;p108"/>
          <p:cNvSpPr/>
          <p:nvPr/>
        </p:nvSpPr>
        <p:spPr>
          <a:xfrm>
            <a:off x="1219200" y="2565400"/>
            <a:ext cx="533400" cy="7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7" name="Google Shape;747;p108"/>
          <p:cNvSpPr/>
          <p:nvPr/>
        </p:nvSpPr>
        <p:spPr>
          <a:xfrm>
            <a:off x="3371500" y="3313177"/>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Idea: Style 1  (dark)">
  <p:cSld name="TITLE_1_1_1_1_1_1">
    <p:bg>
      <p:bgPr>
        <a:solidFill>
          <a:schemeClr val="lt1"/>
        </a:solidFill>
        <a:effectLst/>
      </p:bgPr>
    </p:bg>
    <p:spTree>
      <p:nvGrpSpPr>
        <p:cNvPr id="1" name="Shape 54"/>
        <p:cNvGrpSpPr/>
        <p:nvPr/>
      </p:nvGrpSpPr>
      <p:grpSpPr>
        <a:xfrm>
          <a:off x="0" y="0"/>
          <a:ext cx="0" cy="0"/>
          <a:chOff x="0" y="0"/>
          <a:chExt cx="0" cy="0"/>
        </a:xfrm>
      </p:grpSpPr>
      <p:pic>
        <p:nvPicPr>
          <p:cNvPr id="55" name="Google Shape;55;p8"/>
          <p:cNvPicPr preferRelativeResize="0"/>
          <p:nvPr/>
        </p:nvPicPr>
        <p:blipFill rotWithShape="1">
          <a:blip r:embed="rId2">
            <a:alphaModFix amt="17000"/>
          </a:blip>
          <a:srcRect t="10636" b="10636"/>
          <a:stretch/>
        </p:blipFill>
        <p:spPr>
          <a:xfrm>
            <a:off x="0" y="0"/>
            <a:ext cx="9144000" cy="4805400"/>
          </a:xfrm>
          <a:prstGeom prst="rect">
            <a:avLst/>
          </a:prstGeom>
          <a:noFill/>
          <a:ln>
            <a:noFill/>
          </a:ln>
        </p:spPr>
      </p:pic>
      <p:sp>
        <p:nvSpPr>
          <p:cNvPr id="56" name="Google Shape;56;p8"/>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lvl1pPr lvl="0" algn="ctr" rtl="0">
              <a:spcBef>
                <a:spcPts val="0"/>
              </a:spcBef>
              <a:spcAft>
                <a:spcPts val="0"/>
              </a:spcAft>
              <a:buNone/>
              <a:defRPr sz="8000" i="1">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57" name="Google Shape;57;p8"/>
          <p:cNvSpPr/>
          <p:nvPr/>
        </p:nvSpPr>
        <p:spPr>
          <a:xfrm>
            <a:off x="4235550" y="1079850"/>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a:off x="4235550" y="3634050"/>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2">
  <p:cSld name="TITLE_1_1_1_2_1_1">
    <p:spTree>
      <p:nvGrpSpPr>
        <p:cNvPr id="1" name="Shape 748"/>
        <p:cNvGrpSpPr/>
        <p:nvPr/>
      </p:nvGrpSpPr>
      <p:grpSpPr>
        <a:xfrm>
          <a:off x="0" y="0"/>
          <a:ext cx="0" cy="0"/>
          <a:chOff x="0" y="0"/>
          <a:chExt cx="0" cy="0"/>
        </a:xfrm>
      </p:grpSpPr>
      <p:sp>
        <p:nvSpPr>
          <p:cNvPr id="749" name="Google Shape;749;p10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09"/>
          <p:cNvSpPr/>
          <p:nvPr/>
        </p:nvSpPr>
        <p:spPr>
          <a:xfrm>
            <a:off x="3183600" y="829175"/>
            <a:ext cx="5331600" cy="380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09"/>
          <p:cNvSpPr/>
          <p:nvPr/>
        </p:nvSpPr>
        <p:spPr>
          <a:xfrm>
            <a:off x="3031200" y="6767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9"/>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753" name="Google Shape;753;p109"/>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754" name="Google Shape;754;p109"/>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2018 PHASE2</a:t>
            </a:r>
            <a:endParaRPr sz="600">
              <a:solidFill>
                <a:schemeClr val="dk1"/>
              </a:solidFill>
              <a:latin typeface="Source Sans Pro Light"/>
              <a:ea typeface="Source Sans Pro Light"/>
              <a:cs typeface="Source Sans Pro Light"/>
              <a:sym typeface="Source Sans Pro Light"/>
            </a:endParaRPr>
          </a:p>
        </p:txBody>
      </p:sp>
      <p:sp>
        <p:nvSpPr>
          <p:cNvPr id="755" name="Google Shape;755;p109"/>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pic>
        <p:nvPicPr>
          <p:cNvPr id="756" name="Google Shape;756;p109"/>
          <p:cNvPicPr preferRelativeResize="0"/>
          <p:nvPr/>
        </p:nvPicPr>
        <p:blipFill rotWithShape="1">
          <a:blip r:embed="rId2">
            <a:alphaModFix/>
          </a:blip>
          <a:srcRect t="485" b="485"/>
          <a:stretch/>
        </p:blipFill>
        <p:spPr>
          <a:xfrm>
            <a:off x="731050" y="1977001"/>
            <a:ext cx="1506099" cy="463625"/>
          </a:xfrm>
          <a:prstGeom prst="rect">
            <a:avLst/>
          </a:prstGeom>
          <a:noFill/>
          <a:ln>
            <a:noFill/>
          </a:ln>
        </p:spPr>
      </p:pic>
      <p:sp>
        <p:nvSpPr>
          <p:cNvPr id="757" name="Google Shape;757;p109"/>
          <p:cNvSpPr/>
          <p:nvPr/>
        </p:nvSpPr>
        <p:spPr>
          <a:xfrm>
            <a:off x="1219200" y="2565400"/>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8" name="Google Shape;758;p109"/>
          <p:cNvSpPr/>
          <p:nvPr/>
        </p:nvSpPr>
        <p:spPr>
          <a:xfrm>
            <a:off x="3371500" y="3313177"/>
            <a:ext cx="533400" cy="7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3">
  <p:cSld name="TITLE_1_1_1_2_1_1_1">
    <p:spTree>
      <p:nvGrpSpPr>
        <p:cNvPr id="1" name="Shape 759"/>
        <p:cNvGrpSpPr/>
        <p:nvPr/>
      </p:nvGrpSpPr>
      <p:grpSpPr>
        <a:xfrm>
          <a:off x="0" y="0"/>
          <a:ext cx="0" cy="0"/>
          <a:chOff x="0" y="0"/>
          <a:chExt cx="0" cy="0"/>
        </a:xfrm>
      </p:grpSpPr>
      <p:sp>
        <p:nvSpPr>
          <p:cNvPr id="760" name="Google Shape;760;p110"/>
          <p:cNvSpPr/>
          <p:nvPr/>
        </p:nvSpPr>
        <p:spPr>
          <a:xfrm>
            <a:off x="0" y="0"/>
            <a:ext cx="9144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10"/>
          <p:cNvSpPr/>
          <p:nvPr/>
        </p:nvSpPr>
        <p:spPr>
          <a:xfrm>
            <a:off x="3183600" y="829175"/>
            <a:ext cx="5331600" cy="380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10"/>
          <p:cNvSpPr/>
          <p:nvPr/>
        </p:nvSpPr>
        <p:spPr>
          <a:xfrm>
            <a:off x="3031200" y="676775"/>
            <a:ext cx="53316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10"/>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lvl1pPr lvl="0" rtl="0">
              <a:spcBef>
                <a:spcPts val="0"/>
              </a:spcBef>
              <a:spcAft>
                <a:spcPts val="0"/>
              </a:spcAft>
              <a:buNone/>
              <a:defRPr sz="5000">
                <a:latin typeface="Oswald Regular"/>
                <a:ea typeface="Oswald Regular"/>
                <a:cs typeface="Oswald Regular"/>
                <a:sym typeface="Oswald Regular"/>
              </a:defRPr>
            </a:lvl1pPr>
            <a:lvl2pPr lvl="1" rtl="0">
              <a:spcBef>
                <a:spcPts val="0"/>
              </a:spcBef>
              <a:spcAft>
                <a:spcPts val="0"/>
              </a:spcAft>
              <a:buNone/>
              <a:defRPr sz="5000">
                <a:latin typeface="Oswald Regular"/>
                <a:ea typeface="Oswald Regular"/>
                <a:cs typeface="Oswald Regular"/>
                <a:sym typeface="Oswald Regular"/>
              </a:defRPr>
            </a:lvl2pPr>
            <a:lvl3pPr lvl="2" rtl="0">
              <a:spcBef>
                <a:spcPts val="0"/>
              </a:spcBef>
              <a:spcAft>
                <a:spcPts val="0"/>
              </a:spcAft>
              <a:buNone/>
              <a:defRPr sz="5000">
                <a:latin typeface="Oswald Regular"/>
                <a:ea typeface="Oswald Regular"/>
                <a:cs typeface="Oswald Regular"/>
                <a:sym typeface="Oswald Regular"/>
              </a:defRPr>
            </a:lvl3pPr>
            <a:lvl4pPr lvl="3" rtl="0">
              <a:spcBef>
                <a:spcPts val="0"/>
              </a:spcBef>
              <a:spcAft>
                <a:spcPts val="0"/>
              </a:spcAft>
              <a:buNone/>
              <a:defRPr sz="5000">
                <a:latin typeface="Oswald Regular"/>
                <a:ea typeface="Oswald Regular"/>
                <a:cs typeface="Oswald Regular"/>
                <a:sym typeface="Oswald Regular"/>
              </a:defRPr>
            </a:lvl4pPr>
            <a:lvl5pPr lvl="4" rtl="0">
              <a:spcBef>
                <a:spcPts val="0"/>
              </a:spcBef>
              <a:spcAft>
                <a:spcPts val="0"/>
              </a:spcAft>
              <a:buNone/>
              <a:defRPr sz="5000">
                <a:latin typeface="Oswald Regular"/>
                <a:ea typeface="Oswald Regular"/>
                <a:cs typeface="Oswald Regular"/>
                <a:sym typeface="Oswald Regular"/>
              </a:defRPr>
            </a:lvl5pPr>
            <a:lvl6pPr lvl="5" rtl="0">
              <a:spcBef>
                <a:spcPts val="0"/>
              </a:spcBef>
              <a:spcAft>
                <a:spcPts val="0"/>
              </a:spcAft>
              <a:buNone/>
              <a:defRPr sz="5000">
                <a:latin typeface="Oswald Regular"/>
                <a:ea typeface="Oswald Regular"/>
                <a:cs typeface="Oswald Regular"/>
                <a:sym typeface="Oswald Regular"/>
              </a:defRPr>
            </a:lvl6pPr>
            <a:lvl7pPr lvl="6" rtl="0">
              <a:spcBef>
                <a:spcPts val="0"/>
              </a:spcBef>
              <a:spcAft>
                <a:spcPts val="0"/>
              </a:spcAft>
              <a:buNone/>
              <a:defRPr sz="5000">
                <a:latin typeface="Oswald Regular"/>
                <a:ea typeface="Oswald Regular"/>
                <a:cs typeface="Oswald Regular"/>
                <a:sym typeface="Oswald Regular"/>
              </a:defRPr>
            </a:lvl7pPr>
            <a:lvl8pPr lvl="7" rtl="0">
              <a:spcBef>
                <a:spcPts val="0"/>
              </a:spcBef>
              <a:spcAft>
                <a:spcPts val="0"/>
              </a:spcAft>
              <a:buNone/>
              <a:defRPr sz="5000">
                <a:latin typeface="Oswald Regular"/>
                <a:ea typeface="Oswald Regular"/>
                <a:cs typeface="Oswald Regular"/>
                <a:sym typeface="Oswald Regular"/>
              </a:defRPr>
            </a:lvl8pPr>
            <a:lvl9pPr lvl="8" rtl="0">
              <a:spcBef>
                <a:spcPts val="0"/>
              </a:spcBef>
              <a:spcAft>
                <a:spcPts val="0"/>
              </a:spcAft>
              <a:buNone/>
              <a:defRPr sz="5000">
                <a:latin typeface="Oswald Regular"/>
                <a:ea typeface="Oswald Regular"/>
                <a:cs typeface="Oswald Regular"/>
                <a:sym typeface="Oswald Regular"/>
              </a:defRPr>
            </a:lvl9pPr>
          </a:lstStyle>
          <a:p>
            <a:endParaRPr/>
          </a:p>
        </p:txBody>
      </p:sp>
      <p:sp>
        <p:nvSpPr>
          <p:cNvPr id="764" name="Google Shape;764;p110"/>
          <p:cNvSpPr txBox="1">
            <a:spLocks noGrp="1"/>
          </p:cNvSpPr>
          <p:nvPr>
            <p:ph type="subTitle" idx="1"/>
          </p:nvPr>
        </p:nvSpPr>
        <p:spPr>
          <a:xfrm>
            <a:off x="3371502" y="3454073"/>
            <a:ext cx="3465900" cy="633300"/>
          </a:xfrm>
          <a:prstGeom prst="rect">
            <a:avLst/>
          </a:prstGeom>
        </p:spPr>
        <p:txBody>
          <a:bodyPr spcFirstLastPara="1" wrap="square" lIns="0" tIns="0" rIns="0" bIns="0" anchor="t" anchorCtr="0">
            <a:noAutofit/>
          </a:bodyPr>
          <a:lstStyle>
            <a:lvl1pPr lvl="0" rtl="0">
              <a:spcBef>
                <a:spcPts val="0"/>
              </a:spcBef>
              <a:spcAft>
                <a:spcPts val="0"/>
              </a:spcAft>
              <a:buNone/>
              <a:defRPr>
                <a:latin typeface="Source Sans Pro Light"/>
                <a:ea typeface="Source Sans Pro Light"/>
                <a:cs typeface="Source Sans Pro Light"/>
                <a:sym typeface="Source Sans Pro Light"/>
              </a:defRPr>
            </a:lvl1pPr>
            <a:lvl2pPr lvl="1" algn="r" rtl="0">
              <a:spcBef>
                <a:spcPts val="0"/>
              </a:spcBef>
              <a:spcAft>
                <a:spcPts val="0"/>
              </a:spcAft>
              <a:buNone/>
              <a:defRPr sz="1800">
                <a:latin typeface="Source Sans Pro Light"/>
                <a:ea typeface="Source Sans Pro Light"/>
                <a:cs typeface="Source Sans Pro Light"/>
                <a:sym typeface="Source Sans Pro Light"/>
              </a:defRPr>
            </a:lvl2pPr>
            <a:lvl3pPr lvl="2" algn="r" rtl="0">
              <a:spcBef>
                <a:spcPts val="0"/>
              </a:spcBef>
              <a:spcAft>
                <a:spcPts val="0"/>
              </a:spcAft>
              <a:buNone/>
              <a:defRPr sz="1800">
                <a:latin typeface="Source Sans Pro Light"/>
                <a:ea typeface="Source Sans Pro Light"/>
                <a:cs typeface="Source Sans Pro Light"/>
                <a:sym typeface="Source Sans Pro Light"/>
              </a:defRPr>
            </a:lvl3pPr>
            <a:lvl4pPr lvl="3" algn="r" rtl="0">
              <a:spcBef>
                <a:spcPts val="0"/>
              </a:spcBef>
              <a:spcAft>
                <a:spcPts val="0"/>
              </a:spcAft>
              <a:buNone/>
              <a:defRPr sz="1800">
                <a:latin typeface="Source Sans Pro Light"/>
                <a:ea typeface="Source Sans Pro Light"/>
                <a:cs typeface="Source Sans Pro Light"/>
                <a:sym typeface="Source Sans Pro Light"/>
              </a:defRPr>
            </a:lvl4pPr>
            <a:lvl5pPr lvl="4" algn="r" rtl="0">
              <a:spcBef>
                <a:spcPts val="0"/>
              </a:spcBef>
              <a:spcAft>
                <a:spcPts val="0"/>
              </a:spcAft>
              <a:buNone/>
              <a:defRPr sz="1800">
                <a:latin typeface="Source Sans Pro Light"/>
                <a:ea typeface="Source Sans Pro Light"/>
                <a:cs typeface="Source Sans Pro Light"/>
                <a:sym typeface="Source Sans Pro Light"/>
              </a:defRPr>
            </a:lvl5pPr>
            <a:lvl6pPr lvl="5" algn="r" rtl="0">
              <a:spcBef>
                <a:spcPts val="0"/>
              </a:spcBef>
              <a:spcAft>
                <a:spcPts val="0"/>
              </a:spcAft>
              <a:buNone/>
              <a:defRPr sz="1800">
                <a:latin typeface="Source Sans Pro Light"/>
                <a:ea typeface="Source Sans Pro Light"/>
                <a:cs typeface="Source Sans Pro Light"/>
                <a:sym typeface="Source Sans Pro Light"/>
              </a:defRPr>
            </a:lvl6pPr>
            <a:lvl7pPr lvl="6" algn="r" rtl="0">
              <a:spcBef>
                <a:spcPts val="0"/>
              </a:spcBef>
              <a:spcAft>
                <a:spcPts val="0"/>
              </a:spcAft>
              <a:buNone/>
              <a:defRPr sz="1800">
                <a:latin typeface="Source Sans Pro Light"/>
                <a:ea typeface="Source Sans Pro Light"/>
                <a:cs typeface="Source Sans Pro Light"/>
                <a:sym typeface="Source Sans Pro Light"/>
              </a:defRPr>
            </a:lvl7pPr>
            <a:lvl8pPr lvl="7" algn="r" rtl="0">
              <a:spcBef>
                <a:spcPts val="0"/>
              </a:spcBef>
              <a:spcAft>
                <a:spcPts val="0"/>
              </a:spcAft>
              <a:buNone/>
              <a:defRPr sz="1800">
                <a:latin typeface="Source Sans Pro Light"/>
                <a:ea typeface="Source Sans Pro Light"/>
                <a:cs typeface="Source Sans Pro Light"/>
                <a:sym typeface="Source Sans Pro Light"/>
              </a:defRPr>
            </a:lvl8pPr>
            <a:lvl9pPr lvl="8" algn="r" rtl="0">
              <a:spcBef>
                <a:spcPts val="0"/>
              </a:spcBef>
              <a:spcAft>
                <a:spcPts val="0"/>
              </a:spcAft>
              <a:buNone/>
              <a:defRPr sz="1800">
                <a:latin typeface="Source Sans Pro Light"/>
                <a:ea typeface="Source Sans Pro Light"/>
                <a:cs typeface="Source Sans Pro Light"/>
                <a:sym typeface="Source Sans Pro Light"/>
              </a:defRPr>
            </a:lvl9pPr>
          </a:lstStyle>
          <a:p>
            <a:endParaRPr/>
          </a:p>
        </p:txBody>
      </p:sp>
      <p:sp>
        <p:nvSpPr>
          <p:cNvPr id="765" name="Google Shape;765;p110"/>
          <p:cNvSpPr txBox="1"/>
          <p:nvPr/>
        </p:nvSpPr>
        <p:spPr>
          <a:xfrm>
            <a:off x="7763349" y="756882"/>
            <a:ext cx="509700" cy="98400"/>
          </a:xfrm>
          <a:prstGeom prst="rect">
            <a:avLst/>
          </a:prstGeom>
          <a:noFill/>
          <a:ln>
            <a:noFill/>
          </a:ln>
        </p:spPr>
        <p:txBody>
          <a:bodyPr spcFirstLastPara="1" wrap="square" lIns="0" tIns="0" rIns="0" bIns="0" anchor="t" anchorCtr="0">
            <a:noAutofit/>
          </a:bodyPr>
          <a:lstStyle/>
          <a:p>
            <a:pPr marL="0" lvl="0" indent="0" algn="r" rtl="0">
              <a:spcBef>
                <a:spcPts val="0"/>
              </a:spcBef>
              <a:spcAft>
                <a:spcPts val="600"/>
              </a:spcAft>
              <a:buNone/>
            </a:pPr>
            <a:r>
              <a:rPr lang="en" sz="600">
                <a:solidFill>
                  <a:schemeClr val="dk1"/>
                </a:solidFill>
                <a:latin typeface="Source Sans Pro Light"/>
                <a:ea typeface="Source Sans Pro Light"/>
                <a:cs typeface="Source Sans Pro Light"/>
                <a:sym typeface="Source Sans Pro Light"/>
              </a:rPr>
              <a:t>© 2018 PHASE2</a:t>
            </a:r>
            <a:endParaRPr sz="600">
              <a:solidFill>
                <a:schemeClr val="dk1"/>
              </a:solidFill>
              <a:latin typeface="Source Sans Pro Light"/>
              <a:ea typeface="Source Sans Pro Light"/>
              <a:cs typeface="Source Sans Pro Light"/>
              <a:sym typeface="Source Sans Pro Light"/>
            </a:endParaRPr>
          </a:p>
        </p:txBody>
      </p:sp>
      <p:sp>
        <p:nvSpPr>
          <p:cNvPr id="766" name="Google Shape;766;p110"/>
          <p:cNvSpPr txBox="1">
            <a:spLocks noGrp="1"/>
          </p:cNvSpPr>
          <p:nvPr>
            <p:ph type="subTitle" idx="2"/>
          </p:nvPr>
        </p:nvSpPr>
        <p:spPr>
          <a:xfrm>
            <a:off x="6812317" y="4087475"/>
            <a:ext cx="1397700" cy="2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None/>
              <a:defRPr sz="1200">
                <a:solidFill>
                  <a:schemeClr val="lt1"/>
                </a:solidFill>
                <a:latin typeface="Source Sans Pro Light"/>
                <a:ea typeface="Source Sans Pro Light"/>
                <a:cs typeface="Source Sans Pro Light"/>
                <a:sym typeface="Source Sans Pro Light"/>
              </a:defRPr>
            </a:lvl1pPr>
            <a:lvl2pPr lvl="1"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2pPr>
            <a:lvl3pPr lvl="2"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3pPr>
            <a:lvl4pPr lvl="3"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4pPr>
            <a:lvl5pPr lvl="4"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5pPr>
            <a:lvl6pPr lvl="5"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6pPr>
            <a:lvl7pPr lvl="6"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7pPr>
            <a:lvl8pPr lvl="7"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8pPr>
            <a:lvl9pPr lvl="8" algn="r" rtl="0">
              <a:spcBef>
                <a:spcPts val="0"/>
              </a:spcBef>
              <a:spcAft>
                <a:spcPts val="0"/>
              </a:spcAft>
              <a:buNone/>
              <a:defRPr sz="1200">
                <a:solidFill>
                  <a:schemeClr val="accent1"/>
                </a:solidFill>
                <a:latin typeface="Source Sans Pro Light"/>
                <a:ea typeface="Source Sans Pro Light"/>
                <a:cs typeface="Source Sans Pro Light"/>
                <a:sym typeface="Source Sans Pro Light"/>
              </a:defRPr>
            </a:lvl9pPr>
          </a:lstStyle>
          <a:p>
            <a:endParaRPr/>
          </a:p>
        </p:txBody>
      </p:sp>
      <p:sp>
        <p:nvSpPr>
          <p:cNvPr id="767" name="Google Shape;767;p110"/>
          <p:cNvSpPr/>
          <p:nvPr/>
        </p:nvSpPr>
        <p:spPr>
          <a:xfrm>
            <a:off x="1219200" y="2565400"/>
            <a:ext cx="533400" cy="76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8" name="Google Shape;768;p110"/>
          <p:cNvSpPr/>
          <p:nvPr/>
        </p:nvSpPr>
        <p:spPr>
          <a:xfrm>
            <a:off x="3371500" y="3313177"/>
            <a:ext cx="533400" cy="7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pic>
        <p:nvPicPr>
          <p:cNvPr id="769" name="Google Shape;769;p110"/>
          <p:cNvPicPr preferRelativeResize="0"/>
          <p:nvPr/>
        </p:nvPicPr>
        <p:blipFill rotWithShape="1">
          <a:blip r:embed="rId2">
            <a:alphaModFix/>
          </a:blip>
          <a:srcRect t="485" b="485"/>
          <a:stretch/>
        </p:blipFill>
        <p:spPr>
          <a:xfrm>
            <a:off x="731050" y="1977001"/>
            <a:ext cx="1506099" cy="463625"/>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genda">
  <p:cSld name="TITLE_1_1_1_1">
    <p:spTree>
      <p:nvGrpSpPr>
        <p:cNvPr id="1" name="Shape 770"/>
        <p:cNvGrpSpPr/>
        <p:nvPr/>
      </p:nvGrpSpPr>
      <p:grpSpPr>
        <a:xfrm>
          <a:off x="0" y="0"/>
          <a:ext cx="0" cy="0"/>
          <a:chOff x="0" y="0"/>
          <a:chExt cx="0" cy="0"/>
        </a:xfrm>
      </p:grpSpPr>
      <p:pic>
        <p:nvPicPr>
          <p:cNvPr id="771" name="Google Shape;771;p111"/>
          <p:cNvPicPr preferRelativeResize="0"/>
          <p:nvPr/>
        </p:nvPicPr>
        <p:blipFill rotWithShape="1">
          <a:blip r:embed="rId2">
            <a:alphaModFix amt="31000"/>
          </a:blip>
          <a:srcRect t="19193" b="11664"/>
          <a:stretch/>
        </p:blipFill>
        <p:spPr>
          <a:xfrm>
            <a:off x="0" y="0"/>
            <a:ext cx="4572000" cy="4805400"/>
          </a:xfrm>
          <a:prstGeom prst="rect">
            <a:avLst/>
          </a:prstGeom>
          <a:noFill/>
          <a:ln>
            <a:noFill/>
          </a:ln>
        </p:spPr>
      </p:pic>
      <p:sp>
        <p:nvSpPr>
          <p:cNvPr id="772" name="Google Shape;772;p111"/>
          <p:cNvSpPr txBox="1">
            <a:spLocks noGrp="1"/>
          </p:cNvSpPr>
          <p:nvPr>
            <p:ph type="subTitle" idx="1"/>
          </p:nvPr>
        </p:nvSpPr>
        <p:spPr>
          <a:xfrm>
            <a:off x="5662050" y="328075"/>
            <a:ext cx="3145500" cy="44772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Source Sans Pro Light"/>
                <a:ea typeface="Source Sans Pro Light"/>
                <a:cs typeface="Source Sans Pro Light"/>
                <a:sym typeface="Source Sans Pro Light"/>
              </a:defRPr>
            </a:lvl1pPr>
            <a:lvl2pPr lvl="1"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2pPr>
            <a:lvl3pPr lvl="2"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3pPr>
            <a:lvl4pPr lvl="3"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4pPr>
            <a:lvl5pPr lvl="4"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5pPr>
            <a:lvl6pPr lvl="5"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6pPr>
            <a:lvl7pPr lvl="6"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7pPr>
            <a:lvl8pPr lvl="7" rtl="0">
              <a:spcBef>
                <a:spcPts val="1000"/>
              </a:spcBef>
              <a:spcAft>
                <a:spcPts val="0"/>
              </a:spcAft>
              <a:buNone/>
              <a:defRPr sz="1800">
                <a:solidFill>
                  <a:schemeClr val="lt1"/>
                </a:solidFill>
                <a:latin typeface="Source Sans Pro Light"/>
                <a:ea typeface="Source Sans Pro Light"/>
                <a:cs typeface="Source Sans Pro Light"/>
                <a:sym typeface="Source Sans Pro Light"/>
              </a:defRPr>
            </a:lvl8pPr>
            <a:lvl9pPr lvl="8" rtl="0">
              <a:spcBef>
                <a:spcPts val="1000"/>
              </a:spcBef>
              <a:spcAft>
                <a:spcPts val="1000"/>
              </a:spcAft>
              <a:buNone/>
              <a:defRPr sz="1800">
                <a:solidFill>
                  <a:schemeClr val="lt1"/>
                </a:solidFill>
                <a:latin typeface="Source Sans Pro Light"/>
                <a:ea typeface="Source Sans Pro Light"/>
                <a:cs typeface="Source Sans Pro Light"/>
                <a:sym typeface="Source Sans Pro Light"/>
              </a:defRPr>
            </a:lvl9pPr>
          </a:lstStyle>
          <a:p>
            <a:endParaRPr/>
          </a:p>
        </p:txBody>
      </p:sp>
      <p:sp>
        <p:nvSpPr>
          <p:cNvPr id="773" name="Google Shape;773;p111"/>
          <p:cNvSpPr txBox="1">
            <a:spLocks noGrp="1"/>
          </p:cNvSpPr>
          <p:nvPr>
            <p:ph type="title"/>
          </p:nvPr>
        </p:nvSpPr>
        <p:spPr>
          <a:xfrm>
            <a:off x="1386400" y="2850050"/>
            <a:ext cx="3810000" cy="1330500"/>
          </a:xfrm>
          <a:prstGeom prst="rect">
            <a:avLst/>
          </a:prstGeom>
        </p:spPr>
        <p:txBody>
          <a:bodyPr spcFirstLastPara="1" wrap="square" lIns="0" tIns="0" rIns="0" bIns="0" anchor="b" anchorCtr="0">
            <a:noAutofit/>
          </a:bodyPr>
          <a:lstStyle>
            <a:lvl1pPr lvl="0" algn="r" rtl="0">
              <a:spcBef>
                <a:spcPts val="0"/>
              </a:spcBef>
              <a:spcAft>
                <a:spcPts val="0"/>
              </a:spcAft>
              <a:buNone/>
              <a:defRPr sz="8000">
                <a:solidFill>
                  <a:schemeClr val="lt1"/>
                </a:solidFill>
                <a:latin typeface="Oswald Regular"/>
                <a:ea typeface="Oswald Regular"/>
                <a:cs typeface="Oswald Regular"/>
                <a:sym typeface="Oswald Regular"/>
              </a:defRPr>
            </a:lvl1pPr>
            <a:lvl2pPr lvl="1" algn="r" rtl="0">
              <a:spcBef>
                <a:spcPts val="0"/>
              </a:spcBef>
              <a:spcAft>
                <a:spcPts val="0"/>
              </a:spcAft>
              <a:buNone/>
              <a:defRPr sz="8000">
                <a:solidFill>
                  <a:schemeClr val="lt1"/>
                </a:solidFill>
                <a:latin typeface="Oswald Regular"/>
                <a:ea typeface="Oswald Regular"/>
                <a:cs typeface="Oswald Regular"/>
                <a:sym typeface="Oswald Regular"/>
              </a:defRPr>
            </a:lvl2pPr>
            <a:lvl3pPr lvl="2" algn="r" rtl="0">
              <a:spcBef>
                <a:spcPts val="0"/>
              </a:spcBef>
              <a:spcAft>
                <a:spcPts val="0"/>
              </a:spcAft>
              <a:buNone/>
              <a:defRPr sz="8000">
                <a:solidFill>
                  <a:schemeClr val="lt1"/>
                </a:solidFill>
                <a:latin typeface="Oswald Regular"/>
                <a:ea typeface="Oswald Regular"/>
                <a:cs typeface="Oswald Regular"/>
                <a:sym typeface="Oswald Regular"/>
              </a:defRPr>
            </a:lvl3pPr>
            <a:lvl4pPr lvl="3" algn="r" rtl="0">
              <a:spcBef>
                <a:spcPts val="0"/>
              </a:spcBef>
              <a:spcAft>
                <a:spcPts val="0"/>
              </a:spcAft>
              <a:buNone/>
              <a:defRPr sz="8000">
                <a:solidFill>
                  <a:schemeClr val="lt1"/>
                </a:solidFill>
                <a:latin typeface="Oswald Regular"/>
                <a:ea typeface="Oswald Regular"/>
                <a:cs typeface="Oswald Regular"/>
                <a:sym typeface="Oswald Regular"/>
              </a:defRPr>
            </a:lvl4pPr>
            <a:lvl5pPr lvl="4" algn="r" rtl="0">
              <a:spcBef>
                <a:spcPts val="0"/>
              </a:spcBef>
              <a:spcAft>
                <a:spcPts val="0"/>
              </a:spcAft>
              <a:buNone/>
              <a:defRPr sz="8000">
                <a:solidFill>
                  <a:schemeClr val="lt1"/>
                </a:solidFill>
                <a:latin typeface="Oswald Regular"/>
                <a:ea typeface="Oswald Regular"/>
                <a:cs typeface="Oswald Regular"/>
                <a:sym typeface="Oswald Regular"/>
              </a:defRPr>
            </a:lvl5pPr>
            <a:lvl6pPr lvl="5" algn="r" rtl="0">
              <a:spcBef>
                <a:spcPts val="0"/>
              </a:spcBef>
              <a:spcAft>
                <a:spcPts val="0"/>
              </a:spcAft>
              <a:buNone/>
              <a:defRPr sz="8000">
                <a:solidFill>
                  <a:schemeClr val="lt1"/>
                </a:solidFill>
                <a:latin typeface="Oswald Regular"/>
                <a:ea typeface="Oswald Regular"/>
                <a:cs typeface="Oswald Regular"/>
                <a:sym typeface="Oswald Regular"/>
              </a:defRPr>
            </a:lvl6pPr>
            <a:lvl7pPr lvl="6" algn="r" rtl="0">
              <a:spcBef>
                <a:spcPts val="0"/>
              </a:spcBef>
              <a:spcAft>
                <a:spcPts val="0"/>
              </a:spcAft>
              <a:buNone/>
              <a:defRPr sz="8000">
                <a:solidFill>
                  <a:schemeClr val="lt1"/>
                </a:solidFill>
                <a:latin typeface="Oswald Regular"/>
                <a:ea typeface="Oswald Regular"/>
                <a:cs typeface="Oswald Regular"/>
                <a:sym typeface="Oswald Regular"/>
              </a:defRPr>
            </a:lvl7pPr>
            <a:lvl8pPr lvl="7" algn="r" rtl="0">
              <a:spcBef>
                <a:spcPts val="0"/>
              </a:spcBef>
              <a:spcAft>
                <a:spcPts val="0"/>
              </a:spcAft>
              <a:buNone/>
              <a:defRPr sz="8000">
                <a:solidFill>
                  <a:schemeClr val="lt1"/>
                </a:solidFill>
                <a:latin typeface="Oswald Regular"/>
                <a:ea typeface="Oswald Regular"/>
                <a:cs typeface="Oswald Regular"/>
                <a:sym typeface="Oswald Regular"/>
              </a:defRPr>
            </a:lvl8pPr>
            <a:lvl9pPr lvl="8" algn="r" rtl="0">
              <a:spcBef>
                <a:spcPts val="0"/>
              </a:spcBef>
              <a:spcAft>
                <a:spcPts val="0"/>
              </a:spcAft>
              <a:buNone/>
              <a:defRPr sz="80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m Intro">
  <p:cSld name="TITLE_1_1_1_1_1">
    <p:spTree>
      <p:nvGrpSpPr>
        <p:cNvPr id="1" name="Shape 774"/>
        <p:cNvGrpSpPr/>
        <p:nvPr/>
      </p:nvGrpSpPr>
      <p:grpSpPr>
        <a:xfrm>
          <a:off x="0" y="0"/>
          <a:ext cx="0" cy="0"/>
          <a:chOff x="0" y="0"/>
          <a:chExt cx="0" cy="0"/>
        </a:xfrm>
      </p:grpSpPr>
      <p:pic>
        <p:nvPicPr>
          <p:cNvPr id="775" name="Google Shape;775;p112"/>
          <p:cNvPicPr preferRelativeResize="0"/>
          <p:nvPr/>
        </p:nvPicPr>
        <p:blipFill rotWithShape="1">
          <a:blip r:embed="rId2">
            <a:alphaModFix amt="19000"/>
          </a:blip>
          <a:srcRect l="58679" r="30452"/>
          <a:stretch/>
        </p:blipFill>
        <p:spPr>
          <a:xfrm>
            <a:off x="0" y="0"/>
            <a:ext cx="782400" cy="4805400"/>
          </a:xfrm>
          <a:prstGeom prst="rect">
            <a:avLst/>
          </a:prstGeom>
          <a:noFill/>
          <a:ln>
            <a:noFill/>
          </a:ln>
        </p:spPr>
      </p:pic>
      <p:sp>
        <p:nvSpPr>
          <p:cNvPr id="776" name="Google Shape;776;p112"/>
          <p:cNvSpPr txBox="1">
            <a:spLocks noGrp="1"/>
          </p:cNvSpPr>
          <p:nvPr>
            <p:ph type="title"/>
          </p:nvPr>
        </p:nvSpPr>
        <p:spPr>
          <a:xfrm>
            <a:off x="393200" y="352425"/>
            <a:ext cx="43599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ig Idea: Style 1  (dark)">
  <p:cSld name="TITLE_1_1_1_1_1_1">
    <p:bg>
      <p:bgPr>
        <a:solidFill>
          <a:schemeClr val="lt1"/>
        </a:solidFill>
        <a:effectLst/>
      </p:bgPr>
    </p:bg>
    <p:spTree>
      <p:nvGrpSpPr>
        <p:cNvPr id="1" name="Shape 777"/>
        <p:cNvGrpSpPr/>
        <p:nvPr/>
      </p:nvGrpSpPr>
      <p:grpSpPr>
        <a:xfrm>
          <a:off x="0" y="0"/>
          <a:ext cx="0" cy="0"/>
          <a:chOff x="0" y="0"/>
          <a:chExt cx="0" cy="0"/>
        </a:xfrm>
      </p:grpSpPr>
      <p:pic>
        <p:nvPicPr>
          <p:cNvPr id="778" name="Google Shape;778;p113"/>
          <p:cNvPicPr preferRelativeResize="0"/>
          <p:nvPr/>
        </p:nvPicPr>
        <p:blipFill rotWithShape="1">
          <a:blip r:embed="rId2">
            <a:alphaModFix/>
          </a:blip>
          <a:srcRect t="30294" b="30290"/>
          <a:stretch/>
        </p:blipFill>
        <p:spPr>
          <a:xfrm>
            <a:off x="0" y="0"/>
            <a:ext cx="9144000" cy="4805400"/>
          </a:xfrm>
          <a:prstGeom prst="rect">
            <a:avLst/>
          </a:prstGeom>
          <a:noFill/>
          <a:ln>
            <a:noFill/>
          </a:ln>
        </p:spPr>
      </p:pic>
      <p:sp>
        <p:nvSpPr>
          <p:cNvPr id="779" name="Google Shape;779;p113"/>
          <p:cNvSpPr/>
          <p:nvPr/>
        </p:nvSpPr>
        <p:spPr>
          <a:xfrm>
            <a:off x="100" y="0"/>
            <a:ext cx="9144000" cy="4805400"/>
          </a:xfrm>
          <a:prstGeom prst="rect">
            <a:avLst/>
          </a:prstGeom>
          <a:solidFill>
            <a:srgbClr val="0E2E41">
              <a:alpha val="8500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0" name="Google Shape;780;p113"/>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lvl1pPr lvl="0" algn="ctr" rtl="0">
              <a:spcBef>
                <a:spcPts val="0"/>
              </a:spcBef>
              <a:spcAft>
                <a:spcPts val="0"/>
              </a:spcAft>
              <a:buNone/>
              <a:defRPr sz="8000" i="1">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781" name="Google Shape;781;p113"/>
          <p:cNvSpPr/>
          <p:nvPr/>
        </p:nvSpPr>
        <p:spPr>
          <a:xfrm>
            <a:off x="4235550" y="1079850"/>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13"/>
          <p:cNvSpPr/>
          <p:nvPr/>
        </p:nvSpPr>
        <p:spPr>
          <a:xfrm>
            <a:off x="4235550" y="3634050"/>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Idea: Style 1  (light)">
  <p:cSld name="TITLE_1_1_1_1_1_1_1">
    <p:bg>
      <p:bgPr>
        <a:solidFill>
          <a:srgbClr val="FFFFFF"/>
        </a:solidFill>
        <a:effectLst/>
      </p:bgPr>
    </p:bg>
    <p:spTree>
      <p:nvGrpSpPr>
        <p:cNvPr id="1" name="Shape 783"/>
        <p:cNvGrpSpPr/>
        <p:nvPr/>
      </p:nvGrpSpPr>
      <p:grpSpPr>
        <a:xfrm>
          <a:off x="0" y="0"/>
          <a:ext cx="0" cy="0"/>
          <a:chOff x="0" y="0"/>
          <a:chExt cx="0" cy="0"/>
        </a:xfrm>
      </p:grpSpPr>
      <p:pic>
        <p:nvPicPr>
          <p:cNvPr id="784" name="Google Shape;784;p114"/>
          <p:cNvPicPr preferRelativeResize="0"/>
          <p:nvPr/>
        </p:nvPicPr>
        <p:blipFill rotWithShape="1">
          <a:blip r:embed="rId2">
            <a:alphaModFix amt="19000"/>
          </a:blip>
          <a:srcRect t="22980" b="14841"/>
          <a:stretch/>
        </p:blipFill>
        <p:spPr>
          <a:xfrm>
            <a:off x="0" y="0"/>
            <a:ext cx="9144000" cy="4805400"/>
          </a:xfrm>
          <a:prstGeom prst="rect">
            <a:avLst/>
          </a:prstGeom>
          <a:noFill/>
          <a:ln>
            <a:noFill/>
          </a:ln>
        </p:spPr>
      </p:pic>
      <p:sp>
        <p:nvSpPr>
          <p:cNvPr id="785" name="Google Shape;785;p114"/>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lvl1pPr lvl="0" algn="ctr" rtl="0">
              <a:spcBef>
                <a:spcPts val="0"/>
              </a:spcBef>
              <a:spcAft>
                <a:spcPts val="0"/>
              </a:spcAft>
              <a:buNone/>
              <a:defRPr sz="8000" i="1">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786" name="Google Shape;786;p114"/>
          <p:cNvSpPr/>
          <p:nvPr/>
        </p:nvSpPr>
        <p:spPr>
          <a:xfrm>
            <a:off x="4235550" y="1079850"/>
            <a:ext cx="6729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4"/>
          <p:cNvSpPr/>
          <p:nvPr/>
        </p:nvSpPr>
        <p:spPr>
          <a:xfrm>
            <a:off x="4235550" y="3634050"/>
            <a:ext cx="6729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Idea: Style 2  (left)">
  <p:cSld name="TITLE_1_1_1_1_1_1_1_1">
    <p:bg>
      <p:bgPr>
        <a:solidFill>
          <a:srgbClr val="FFFFFF"/>
        </a:solidFill>
        <a:effectLst/>
      </p:bgPr>
    </p:bg>
    <p:spTree>
      <p:nvGrpSpPr>
        <p:cNvPr id="1" name="Shape 788"/>
        <p:cNvGrpSpPr/>
        <p:nvPr/>
      </p:nvGrpSpPr>
      <p:grpSpPr>
        <a:xfrm>
          <a:off x="0" y="0"/>
          <a:ext cx="0" cy="0"/>
          <a:chOff x="0" y="0"/>
          <a:chExt cx="0" cy="0"/>
        </a:xfrm>
      </p:grpSpPr>
      <p:sp>
        <p:nvSpPr>
          <p:cNvPr id="789" name="Google Shape;789;p115"/>
          <p:cNvSpPr/>
          <p:nvPr/>
        </p:nvSpPr>
        <p:spPr>
          <a:xfrm>
            <a:off x="781350" y="676775"/>
            <a:ext cx="7581300" cy="380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5"/>
          <p:cNvSpPr txBox="1">
            <a:spLocks noGrp="1"/>
          </p:cNvSpPr>
          <p:nvPr>
            <p:ph type="title"/>
          </p:nvPr>
        </p:nvSpPr>
        <p:spPr>
          <a:xfrm>
            <a:off x="1151800" y="1121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ig Idea: Style 2  (right)">
  <p:cSld name="TITLE_1_1_1_1_1_1_1_1_1">
    <p:bg>
      <p:bgPr>
        <a:solidFill>
          <a:srgbClr val="FFFFFF"/>
        </a:solidFill>
        <a:effectLst/>
      </p:bgPr>
    </p:bg>
    <p:spTree>
      <p:nvGrpSpPr>
        <p:cNvPr id="1" name="Shape 791"/>
        <p:cNvGrpSpPr/>
        <p:nvPr/>
      </p:nvGrpSpPr>
      <p:grpSpPr>
        <a:xfrm>
          <a:off x="0" y="0"/>
          <a:ext cx="0" cy="0"/>
          <a:chOff x="0" y="0"/>
          <a:chExt cx="0" cy="0"/>
        </a:xfrm>
      </p:grpSpPr>
      <p:sp>
        <p:nvSpPr>
          <p:cNvPr id="792" name="Google Shape;792;p116"/>
          <p:cNvSpPr/>
          <p:nvPr/>
        </p:nvSpPr>
        <p:spPr>
          <a:xfrm>
            <a:off x="781350" y="676775"/>
            <a:ext cx="7581300" cy="3803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6"/>
          <p:cNvSpPr txBox="1">
            <a:spLocks noGrp="1"/>
          </p:cNvSpPr>
          <p:nvPr>
            <p:ph type="title"/>
          </p:nvPr>
        </p:nvSpPr>
        <p:spPr>
          <a:xfrm>
            <a:off x="5660300" y="1121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ig Idea w/ Bullets">
  <p:cSld name="TITLE_1_1_1_1_1_1_1_1_1_1">
    <p:bg>
      <p:bgPr>
        <a:solidFill>
          <a:schemeClr val="lt1"/>
        </a:solidFill>
        <a:effectLst/>
      </p:bgPr>
    </p:bg>
    <p:spTree>
      <p:nvGrpSpPr>
        <p:cNvPr id="1" name="Shape 794"/>
        <p:cNvGrpSpPr/>
        <p:nvPr/>
      </p:nvGrpSpPr>
      <p:grpSpPr>
        <a:xfrm>
          <a:off x="0" y="0"/>
          <a:ext cx="0" cy="0"/>
          <a:chOff x="0" y="0"/>
          <a:chExt cx="0" cy="0"/>
        </a:xfrm>
      </p:grpSpPr>
      <p:pic>
        <p:nvPicPr>
          <p:cNvPr id="795" name="Google Shape;795;p117"/>
          <p:cNvPicPr preferRelativeResize="0"/>
          <p:nvPr/>
        </p:nvPicPr>
        <p:blipFill rotWithShape="1">
          <a:blip r:embed="rId2">
            <a:alphaModFix amt="11000"/>
          </a:blip>
          <a:srcRect l="18245" r="18245"/>
          <a:stretch/>
        </p:blipFill>
        <p:spPr>
          <a:xfrm>
            <a:off x="0" y="0"/>
            <a:ext cx="4572000" cy="4805400"/>
          </a:xfrm>
          <a:prstGeom prst="rect">
            <a:avLst/>
          </a:prstGeom>
          <a:noFill/>
          <a:ln>
            <a:noFill/>
          </a:ln>
        </p:spPr>
      </p:pic>
      <p:sp>
        <p:nvSpPr>
          <p:cNvPr id="796" name="Google Shape;796;p117"/>
          <p:cNvSpPr txBox="1">
            <a:spLocks noGrp="1"/>
          </p:cNvSpPr>
          <p:nvPr>
            <p:ph type="title"/>
          </p:nvPr>
        </p:nvSpPr>
        <p:spPr>
          <a:xfrm>
            <a:off x="393192" y="413100"/>
            <a:ext cx="8274600" cy="2162400"/>
          </a:xfrm>
          <a:prstGeom prst="rect">
            <a:avLst/>
          </a:prstGeom>
        </p:spPr>
        <p:txBody>
          <a:bodyPr spcFirstLastPara="1" wrap="square" lIns="0" tIns="0" rIns="0" bIns="0" anchor="b" anchorCtr="0">
            <a:noAutofit/>
          </a:bodyPr>
          <a:lstStyle>
            <a:lvl1pPr lvl="0" rtl="0">
              <a:spcBef>
                <a:spcPts val="0"/>
              </a:spcBef>
              <a:spcAft>
                <a:spcPts val="0"/>
              </a:spcAft>
              <a:buNone/>
              <a:defRPr sz="80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797" name="Google Shape;797;p117"/>
          <p:cNvSpPr/>
          <p:nvPr/>
        </p:nvSpPr>
        <p:spPr>
          <a:xfrm>
            <a:off x="393192" y="2575500"/>
            <a:ext cx="672900" cy="9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7"/>
          <p:cNvSpPr txBox="1">
            <a:spLocks noGrp="1"/>
          </p:cNvSpPr>
          <p:nvPr>
            <p:ph type="subTitle" idx="1"/>
          </p:nvPr>
        </p:nvSpPr>
        <p:spPr>
          <a:xfrm>
            <a:off x="393200" y="2755725"/>
            <a:ext cx="3145500" cy="7461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a:solidFill>
                  <a:srgbClr val="FFFFFF"/>
                </a:solidFill>
                <a:latin typeface="Source Sans Pro Light"/>
                <a:ea typeface="Source Sans Pro Light"/>
                <a:cs typeface="Source Sans Pro Light"/>
                <a:sym typeface="Source Sans Pro Light"/>
              </a:defRPr>
            </a:lvl9pPr>
          </a:lstStyle>
          <a:p>
            <a:endParaRPr/>
          </a:p>
        </p:txBody>
      </p:sp>
      <p:sp>
        <p:nvSpPr>
          <p:cNvPr id="799" name="Google Shape;799;p117"/>
          <p:cNvSpPr txBox="1">
            <a:spLocks noGrp="1"/>
          </p:cNvSpPr>
          <p:nvPr>
            <p:ph type="body" idx="2"/>
          </p:nvPr>
        </p:nvSpPr>
        <p:spPr>
          <a:xfrm>
            <a:off x="4850825" y="2836325"/>
            <a:ext cx="3816900" cy="19689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imple Idea">
  <p:cSld name="TITLE_1_1_1_1_1_1_1_1_1_1_1">
    <p:bg>
      <p:bgPr>
        <a:solidFill>
          <a:srgbClr val="FFFFFF"/>
        </a:solidFill>
        <a:effectLst/>
      </p:bgPr>
    </p:bg>
    <p:spTree>
      <p:nvGrpSpPr>
        <p:cNvPr id="1" name="Shape 800"/>
        <p:cNvGrpSpPr/>
        <p:nvPr/>
      </p:nvGrpSpPr>
      <p:grpSpPr>
        <a:xfrm>
          <a:off x="0" y="0"/>
          <a:ext cx="0" cy="0"/>
          <a:chOff x="0" y="0"/>
          <a:chExt cx="0" cy="0"/>
        </a:xfrm>
      </p:grpSpPr>
      <p:grpSp>
        <p:nvGrpSpPr>
          <p:cNvPr id="801" name="Google Shape;801;p118"/>
          <p:cNvGrpSpPr/>
          <p:nvPr/>
        </p:nvGrpSpPr>
        <p:grpSpPr>
          <a:xfrm>
            <a:off x="4192917" y="1508714"/>
            <a:ext cx="575940" cy="576108"/>
            <a:chOff x="4192917" y="1244114"/>
            <a:chExt cx="575940" cy="576108"/>
          </a:xfrm>
        </p:grpSpPr>
        <p:sp>
          <p:nvSpPr>
            <p:cNvPr id="802" name="Google Shape;802;p118"/>
            <p:cNvSpPr/>
            <p:nvPr/>
          </p:nvSpPr>
          <p:spPr>
            <a:xfrm>
              <a:off x="4276556" y="1327621"/>
              <a:ext cx="492300" cy="492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18"/>
            <p:cNvSpPr/>
            <p:nvPr/>
          </p:nvSpPr>
          <p:spPr>
            <a:xfrm>
              <a:off x="4192917" y="1244114"/>
              <a:ext cx="492300" cy="49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4" name="Google Shape;804;p118"/>
            <p:cNvPicPr preferRelativeResize="0"/>
            <p:nvPr/>
          </p:nvPicPr>
          <p:blipFill rotWithShape="1">
            <a:blip r:embed="rId2">
              <a:alphaModFix/>
            </a:blip>
            <a:srcRect t="485" r="69936" b="485"/>
            <a:stretch/>
          </p:blipFill>
          <p:spPr>
            <a:xfrm>
              <a:off x="4304550" y="1352827"/>
              <a:ext cx="269149" cy="275175"/>
            </a:xfrm>
            <a:prstGeom prst="rect">
              <a:avLst/>
            </a:prstGeom>
            <a:noFill/>
            <a:ln>
              <a:noFill/>
            </a:ln>
          </p:spPr>
        </p:pic>
      </p:grpSp>
      <p:sp>
        <p:nvSpPr>
          <p:cNvPr id="805" name="Google Shape;805;p118"/>
          <p:cNvSpPr txBox="1">
            <a:spLocks noGrp="1"/>
          </p:cNvSpPr>
          <p:nvPr>
            <p:ph type="title"/>
          </p:nvPr>
        </p:nvSpPr>
        <p:spPr>
          <a:xfrm>
            <a:off x="2301000" y="2426725"/>
            <a:ext cx="4359900" cy="1086900"/>
          </a:xfrm>
          <a:prstGeom prst="rect">
            <a:avLst/>
          </a:prstGeom>
        </p:spPr>
        <p:txBody>
          <a:bodyPr spcFirstLastPara="1" wrap="square" lIns="0" tIns="0" rIns="0" bIns="0" anchor="t" anchorCtr="0">
            <a:noAutofit/>
          </a:bodyPr>
          <a:lstStyle>
            <a:lvl1pPr lvl="0" algn="ctr" rtl="0">
              <a:spcBef>
                <a:spcPts val="0"/>
              </a:spcBef>
              <a:spcAft>
                <a:spcPts val="0"/>
              </a:spcAft>
              <a:buNone/>
              <a:defRPr sz="1800">
                <a:solidFill>
                  <a:schemeClr val="lt1"/>
                </a:solidFill>
                <a:latin typeface="Oswald Regular"/>
                <a:ea typeface="Oswald Regular"/>
                <a:cs typeface="Oswald Regular"/>
                <a:sym typeface="Oswald Regular"/>
              </a:defRPr>
            </a:lvl1pPr>
            <a:lvl2pPr lvl="1" algn="ctr" rtl="0">
              <a:spcBef>
                <a:spcPts val="0"/>
              </a:spcBef>
              <a:spcAft>
                <a:spcPts val="0"/>
              </a:spcAft>
              <a:buNone/>
              <a:defRPr sz="1800">
                <a:solidFill>
                  <a:schemeClr val="lt1"/>
                </a:solidFill>
                <a:latin typeface="Oswald Regular"/>
                <a:ea typeface="Oswald Regular"/>
                <a:cs typeface="Oswald Regular"/>
                <a:sym typeface="Oswald Regular"/>
              </a:defRPr>
            </a:lvl2pPr>
            <a:lvl3pPr lvl="2" algn="ctr" rtl="0">
              <a:spcBef>
                <a:spcPts val="0"/>
              </a:spcBef>
              <a:spcAft>
                <a:spcPts val="0"/>
              </a:spcAft>
              <a:buNone/>
              <a:defRPr sz="1800">
                <a:solidFill>
                  <a:schemeClr val="lt1"/>
                </a:solidFill>
                <a:latin typeface="Oswald Regular"/>
                <a:ea typeface="Oswald Regular"/>
                <a:cs typeface="Oswald Regular"/>
                <a:sym typeface="Oswald Regular"/>
              </a:defRPr>
            </a:lvl3pPr>
            <a:lvl4pPr lvl="3" algn="ctr" rtl="0">
              <a:spcBef>
                <a:spcPts val="0"/>
              </a:spcBef>
              <a:spcAft>
                <a:spcPts val="0"/>
              </a:spcAft>
              <a:buNone/>
              <a:defRPr sz="1800">
                <a:solidFill>
                  <a:schemeClr val="lt1"/>
                </a:solidFill>
                <a:latin typeface="Oswald Regular"/>
                <a:ea typeface="Oswald Regular"/>
                <a:cs typeface="Oswald Regular"/>
                <a:sym typeface="Oswald Regular"/>
              </a:defRPr>
            </a:lvl4pPr>
            <a:lvl5pPr lvl="4" algn="ctr" rtl="0">
              <a:spcBef>
                <a:spcPts val="0"/>
              </a:spcBef>
              <a:spcAft>
                <a:spcPts val="0"/>
              </a:spcAft>
              <a:buNone/>
              <a:defRPr sz="1800">
                <a:solidFill>
                  <a:schemeClr val="lt1"/>
                </a:solidFill>
                <a:latin typeface="Oswald Regular"/>
                <a:ea typeface="Oswald Regular"/>
                <a:cs typeface="Oswald Regular"/>
                <a:sym typeface="Oswald Regular"/>
              </a:defRPr>
            </a:lvl5pPr>
            <a:lvl6pPr lvl="5" algn="ctr" rtl="0">
              <a:spcBef>
                <a:spcPts val="0"/>
              </a:spcBef>
              <a:spcAft>
                <a:spcPts val="0"/>
              </a:spcAft>
              <a:buNone/>
              <a:defRPr sz="1800">
                <a:solidFill>
                  <a:schemeClr val="lt1"/>
                </a:solidFill>
                <a:latin typeface="Oswald Regular"/>
                <a:ea typeface="Oswald Regular"/>
                <a:cs typeface="Oswald Regular"/>
                <a:sym typeface="Oswald Regular"/>
              </a:defRPr>
            </a:lvl6pPr>
            <a:lvl7pPr lvl="6" algn="ctr" rtl="0">
              <a:spcBef>
                <a:spcPts val="0"/>
              </a:spcBef>
              <a:spcAft>
                <a:spcPts val="0"/>
              </a:spcAft>
              <a:buNone/>
              <a:defRPr sz="1800">
                <a:solidFill>
                  <a:schemeClr val="lt1"/>
                </a:solidFill>
                <a:latin typeface="Oswald Regular"/>
                <a:ea typeface="Oswald Regular"/>
                <a:cs typeface="Oswald Regular"/>
                <a:sym typeface="Oswald Regular"/>
              </a:defRPr>
            </a:lvl7pPr>
            <a:lvl8pPr lvl="7" algn="ctr" rtl="0">
              <a:spcBef>
                <a:spcPts val="0"/>
              </a:spcBef>
              <a:spcAft>
                <a:spcPts val="0"/>
              </a:spcAft>
              <a:buNone/>
              <a:defRPr sz="1800">
                <a:solidFill>
                  <a:schemeClr val="lt1"/>
                </a:solidFill>
                <a:latin typeface="Oswald Regular"/>
                <a:ea typeface="Oswald Regular"/>
                <a:cs typeface="Oswald Regular"/>
                <a:sym typeface="Oswald Regular"/>
              </a:defRPr>
            </a:lvl8pPr>
            <a:lvl9pPr lvl="8" algn="ctr"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Idea: Style 1  (light)">
  <p:cSld name="TITLE_1_1_1_1_1_1_1">
    <p:bg>
      <p:bgPr>
        <a:solidFill>
          <a:srgbClr val="FFFFFF"/>
        </a:solidFill>
        <a:effectLst/>
      </p:bgPr>
    </p:bg>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2">
            <a:alphaModFix amt="19000"/>
          </a:blip>
          <a:srcRect t="22980" b="14841"/>
          <a:stretch/>
        </p:blipFill>
        <p:spPr>
          <a:xfrm>
            <a:off x="0" y="0"/>
            <a:ext cx="9144000" cy="4805400"/>
          </a:xfrm>
          <a:prstGeom prst="rect">
            <a:avLst/>
          </a:prstGeom>
          <a:noFill/>
          <a:ln>
            <a:noFill/>
          </a:ln>
        </p:spPr>
      </p:pic>
      <p:sp>
        <p:nvSpPr>
          <p:cNvPr id="61" name="Google Shape;61;p9"/>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lvl1pPr lvl="0" algn="ctr" rtl="0">
              <a:spcBef>
                <a:spcPts val="0"/>
              </a:spcBef>
              <a:spcAft>
                <a:spcPts val="0"/>
              </a:spcAft>
              <a:buNone/>
              <a:defRPr sz="8000" i="1">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62" name="Google Shape;62;p9"/>
          <p:cNvSpPr/>
          <p:nvPr/>
        </p:nvSpPr>
        <p:spPr>
          <a:xfrm>
            <a:off x="4235550" y="1079850"/>
            <a:ext cx="6729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4235550" y="3634050"/>
            <a:ext cx="6729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ullets: Style 1">
  <p:cSld name="TITLE_1_1_1_1_1_1_1_1_1_1_1_1">
    <p:bg>
      <p:bgPr>
        <a:solidFill>
          <a:schemeClr val="lt1"/>
        </a:solidFill>
        <a:effectLst/>
      </p:bgPr>
    </p:bg>
    <p:spTree>
      <p:nvGrpSpPr>
        <p:cNvPr id="1" name="Shape 806"/>
        <p:cNvGrpSpPr/>
        <p:nvPr/>
      </p:nvGrpSpPr>
      <p:grpSpPr>
        <a:xfrm>
          <a:off x="0" y="0"/>
          <a:ext cx="0" cy="0"/>
          <a:chOff x="0" y="0"/>
          <a:chExt cx="0" cy="0"/>
        </a:xfrm>
      </p:grpSpPr>
      <p:sp>
        <p:nvSpPr>
          <p:cNvPr id="807" name="Google Shape;807;p119"/>
          <p:cNvSpPr/>
          <p:nvPr/>
        </p:nvSpPr>
        <p:spPr>
          <a:xfrm>
            <a:off x="933750" y="822300"/>
            <a:ext cx="7581300" cy="3803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9"/>
          <p:cNvSpPr/>
          <p:nvPr/>
        </p:nvSpPr>
        <p:spPr>
          <a:xfrm>
            <a:off x="781350" y="676775"/>
            <a:ext cx="75813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19"/>
          <p:cNvSpPr txBox="1">
            <a:spLocks noGrp="1"/>
          </p:cNvSpPr>
          <p:nvPr>
            <p:ph type="title"/>
          </p:nvPr>
        </p:nvSpPr>
        <p:spPr>
          <a:xfrm>
            <a:off x="1151800" y="1045650"/>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810" name="Google Shape;810;p119"/>
          <p:cNvSpPr txBox="1">
            <a:spLocks noGrp="1"/>
          </p:cNvSpPr>
          <p:nvPr>
            <p:ph type="body" idx="1"/>
          </p:nvPr>
        </p:nvSpPr>
        <p:spPr>
          <a:xfrm>
            <a:off x="4572000" y="886100"/>
            <a:ext cx="3598200" cy="3336600"/>
          </a:xfrm>
          <a:prstGeom prst="rect">
            <a:avLst/>
          </a:prstGeom>
        </p:spPr>
        <p:txBody>
          <a:bodyPr spcFirstLastPara="1" wrap="square" lIns="0" tIns="0" rIns="0" bIns="0" anchor="ctr" anchorCtr="0">
            <a:noAutofit/>
          </a:bodyPr>
          <a:lstStyle>
            <a:lvl1pPr marL="457200" lvl="0" indent="-342900" rtl="0">
              <a:lnSpc>
                <a:spcPct val="115000"/>
              </a:lnSpc>
              <a:spcBef>
                <a:spcPts val="0"/>
              </a:spcBef>
              <a:spcAft>
                <a:spcPts val="0"/>
              </a:spcAft>
              <a:buClr>
                <a:schemeClr val="dk1"/>
              </a:buClr>
              <a:buSzPts val="1800"/>
              <a:buAutoNum type="arabicPeriod"/>
              <a:defRPr sz="1800">
                <a:solidFill>
                  <a:schemeClr val="lt1"/>
                </a:solidFill>
                <a:latin typeface="Source Sans Pro Light"/>
                <a:ea typeface="Source Sans Pro Light"/>
                <a:cs typeface="Source Sans Pro Light"/>
                <a:sym typeface="Source Sans Pro Light"/>
              </a:defRPr>
            </a:lvl1pPr>
            <a:lvl2pPr marL="914400" lvl="1" indent="-342900" rtl="0">
              <a:lnSpc>
                <a:spcPct val="115000"/>
              </a:lnSpc>
              <a:spcBef>
                <a:spcPts val="1000"/>
              </a:spcBef>
              <a:spcAft>
                <a:spcPts val="0"/>
              </a:spcAft>
              <a:buClr>
                <a:schemeClr val="dk2"/>
              </a:buClr>
              <a:buSzPts val="1800"/>
              <a:buAutoNum type="alphaLcPeriod"/>
              <a:defRPr sz="1800">
                <a:solidFill>
                  <a:schemeClr val="lt1"/>
                </a:solidFill>
                <a:latin typeface="Source Sans Pro Light"/>
                <a:ea typeface="Source Sans Pro Light"/>
                <a:cs typeface="Source Sans Pro Light"/>
                <a:sym typeface="Source Sans Pro Light"/>
              </a:defRPr>
            </a:lvl2pPr>
            <a:lvl3pPr marL="1371600" lvl="2" indent="-342900" rtl="0">
              <a:lnSpc>
                <a:spcPct val="115000"/>
              </a:lnSpc>
              <a:spcBef>
                <a:spcPts val="1000"/>
              </a:spcBef>
              <a:spcAft>
                <a:spcPts val="0"/>
              </a:spcAft>
              <a:buClr>
                <a:schemeClr val="accent2"/>
              </a:buClr>
              <a:buSzPts val="1800"/>
              <a:buAutoNum type="romanLcPeriod"/>
              <a:defRPr sz="1800">
                <a:solidFill>
                  <a:schemeClr val="lt1"/>
                </a:solidFill>
                <a:latin typeface="Source Sans Pro Light"/>
                <a:ea typeface="Source Sans Pro Light"/>
                <a:cs typeface="Source Sans Pro Light"/>
                <a:sym typeface="Source Sans Pro Light"/>
              </a:defRPr>
            </a:lvl3pPr>
            <a:lvl4pPr marL="1828800" lvl="3" indent="-342900" rtl="0">
              <a:lnSpc>
                <a:spcPct val="115000"/>
              </a:lnSpc>
              <a:spcBef>
                <a:spcPts val="1000"/>
              </a:spcBef>
              <a:spcAft>
                <a:spcPts val="0"/>
              </a:spcAft>
              <a:buClr>
                <a:schemeClr val="accent4"/>
              </a:buClr>
              <a:buSzPts val="1800"/>
              <a:buFont typeface="Source Sans Pro Light"/>
              <a:buAutoNum type="arabicPeriod"/>
              <a:defRPr sz="1800">
                <a:solidFill>
                  <a:schemeClr val="lt1"/>
                </a:solidFill>
                <a:latin typeface="Source Sans Pro Light"/>
                <a:ea typeface="Source Sans Pro Light"/>
                <a:cs typeface="Source Sans Pro Light"/>
                <a:sym typeface="Source Sans Pro Light"/>
              </a:defRPr>
            </a:lvl4pPr>
            <a:lvl5pPr marL="2286000" lvl="4" indent="-342900" rtl="0">
              <a:lnSpc>
                <a:spcPct val="115000"/>
              </a:lnSpc>
              <a:spcBef>
                <a:spcPts val="1000"/>
              </a:spcBef>
              <a:spcAft>
                <a:spcPts val="0"/>
              </a:spcAft>
              <a:buClr>
                <a:schemeClr val="dk1"/>
              </a:buClr>
              <a:buSzPts val="1800"/>
              <a:buFont typeface="Source Sans Pro Light"/>
              <a:buAutoNum type="alphaLcPeriod"/>
              <a:defRPr sz="1800">
                <a:solidFill>
                  <a:schemeClr val="lt1"/>
                </a:solidFill>
                <a:latin typeface="Source Sans Pro Light"/>
                <a:ea typeface="Source Sans Pro Light"/>
                <a:cs typeface="Source Sans Pro Light"/>
                <a:sym typeface="Source Sans Pro Light"/>
              </a:defRPr>
            </a:lvl5pPr>
            <a:lvl6pPr marL="2743200" lvl="5" indent="-342900" rtl="0">
              <a:lnSpc>
                <a:spcPct val="115000"/>
              </a:lnSpc>
              <a:spcBef>
                <a:spcPts val="1000"/>
              </a:spcBef>
              <a:spcAft>
                <a:spcPts val="0"/>
              </a:spcAft>
              <a:buClr>
                <a:schemeClr val="dk2"/>
              </a:buClr>
              <a:buSzPts val="1800"/>
              <a:buFont typeface="Source Sans Pro Light"/>
              <a:buAutoNum type="romanLcPeriod"/>
              <a:defRPr sz="1800">
                <a:solidFill>
                  <a:schemeClr val="lt1"/>
                </a:solidFill>
                <a:latin typeface="Source Sans Pro Light"/>
                <a:ea typeface="Source Sans Pro Light"/>
                <a:cs typeface="Source Sans Pro Light"/>
                <a:sym typeface="Source Sans Pro Light"/>
              </a:defRPr>
            </a:lvl6pPr>
            <a:lvl7pPr marL="3200400" lvl="6" indent="-342900" rtl="0">
              <a:lnSpc>
                <a:spcPct val="115000"/>
              </a:lnSpc>
              <a:spcBef>
                <a:spcPts val="1000"/>
              </a:spcBef>
              <a:spcAft>
                <a:spcPts val="0"/>
              </a:spcAft>
              <a:buClr>
                <a:schemeClr val="accent2"/>
              </a:buClr>
              <a:buSzPts val="1800"/>
              <a:buFont typeface="Source Sans Pro Light"/>
              <a:buAutoNum type="arabicPeriod"/>
              <a:defRPr sz="1800">
                <a:solidFill>
                  <a:schemeClr val="lt1"/>
                </a:solidFill>
                <a:latin typeface="Source Sans Pro Light"/>
                <a:ea typeface="Source Sans Pro Light"/>
                <a:cs typeface="Source Sans Pro Light"/>
                <a:sym typeface="Source Sans Pro Light"/>
              </a:defRPr>
            </a:lvl7pPr>
            <a:lvl8pPr marL="3657600" lvl="7" indent="-342900" rtl="0">
              <a:lnSpc>
                <a:spcPct val="115000"/>
              </a:lnSpc>
              <a:spcBef>
                <a:spcPts val="1000"/>
              </a:spcBef>
              <a:spcAft>
                <a:spcPts val="0"/>
              </a:spcAft>
              <a:buSzPts val="1800"/>
              <a:buFont typeface="Source Sans Pro Light"/>
              <a:buAutoNum type="alphaLcPeriod"/>
              <a:defRPr sz="1800">
                <a:solidFill>
                  <a:schemeClr val="lt1"/>
                </a:solidFill>
                <a:latin typeface="Source Sans Pro Light"/>
                <a:ea typeface="Source Sans Pro Light"/>
                <a:cs typeface="Source Sans Pro Light"/>
                <a:sym typeface="Source Sans Pro Light"/>
              </a:defRPr>
            </a:lvl8pPr>
            <a:lvl9pPr marL="4114800" lvl="8" indent="-342900" rtl="0">
              <a:lnSpc>
                <a:spcPct val="115000"/>
              </a:lnSpc>
              <a:spcBef>
                <a:spcPts val="1000"/>
              </a:spcBef>
              <a:spcAft>
                <a:spcPts val="1000"/>
              </a:spcAft>
              <a:buClr>
                <a:schemeClr val="dk2"/>
              </a:buClr>
              <a:buSzPts val="1800"/>
              <a:buFont typeface="Source Sans Pro Light"/>
              <a:buAutoNum type="romanLcPeriod"/>
              <a:defRPr sz="1800">
                <a:solidFill>
                  <a:schemeClr val="lt1"/>
                </a:solidFill>
                <a:latin typeface="Source Sans Pro Light"/>
                <a:ea typeface="Source Sans Pro Light"/>
                <a:cs typeface="Source Sans Pro Light"/>
                <a:sym typeface="Source Sans Pro Light"/>
              </a:defRPr>
            </a:lvl9pPr>
          </a:lstStyle>
          <a:p>
            <a:endParaRPr/>
          </a:p>
        </p:txBody>
      </p:sp>
      <p:sp>
        <p:nvSpPr>
          <p:cNvPr id="811" name="Google Shape;811;p119"/>
          <p:cNvSpPr/>
          <p:nvPr/>
        </p:nvSpPr>
        <p:spPr>
          <a:xfrm>
            <a:off x="1151792" y="374267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ullets: Code">
  <p:cSld name="TITLE_1_1_1_1_1_1_1_1_1_1_1_1_2">
    <p:bg>
      <p:bgPr>
        <a:solidFill>
          <a:srgbClr val="FFFFFF"/>
        </a:solidFill>
        <a:effectLst/>
      </p:bgPr>
    </p:bg>
    <p:spTree>
      <p:nvGrpSpPr>
        <p:cNvPr id="1" name="Shape 812"/>
        <p:cNvGrpSpPr/>
        <p:nvPr/>
      </p:nvGrpSpPr>
      <p:grpSpPr>
        <a:xfrm>
          <a:off x="0" y="0"/>
          <a:ext cx="0" cy="0"/>
          <a:chOff x="0" y="0"/>
          <a:chExt cx="0" cy="0"/>
        </a:xfrm>
      </p:grpSpPr>
      <p:sp>
        <p:nvSpPr>
          <p:cNvPr id="813" name="Google Shape;813;p120"/>
          <p:cNvSpPr/>
          <p:nvPr/>
        </p:nvSpPr>
        <p:spPr>
          <a:xfrm>
            <a:off x="933750" y="822300"/>
            <a:ext cx="7581300" cy="380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20"/>
          <p:cNvSpPr/>
          <p:nvPr/>
        </p:nvSpPr>
        <p:spPr>
          <a:xfrm>
            <a:off x="781350" y="676775"/>
            <a:ext cx="7581300" cy="380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20"/>
          <p:cNvSpPr txBox="1">
            <a:spLocks noGrp="1"/>
          </p:cNvSpPr>
          <p:nvPr>
            <p:ph type="title"/>
          </p:nvPr>
        </p:nvSpPr>
        <p:spPr>
          <a:xfrm>
            <a:off x="1151800" y="1058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816" name="Google Shape;816;p120"/>
          <p:cNvSpPr txBox="1">
            <a:spLocks noGrp="1"/>
          </p:cNvSpPr>
          <p:nvPr>
            <p:ph type="body" idx="1"/>
          </p:nvPr>
        </p:nvSpPr>
        <p:spPr>
          <a:xfrm>
            <a:off x="4572000" y="886100"/>
            <a:ext cx="3598200" cy="3336600"/>
          </a:xfrm>
          <a:prstGeom prst="rect">
            <a:avLst/>
          </a:prstGeom>
        </p:spPr>
        <p:txBody>
          <a:bodyPr spcFirstLastPara="1" wrap="square" lIns="0" tIns="0" rIns="0" bIns="0" anchor="ctr"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accent3"/>
              </a:buClr>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accent3"/>
              </a:buClr>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
        <p:nvSpPr>
          <p:cNvPr id="817" name="Google Shape;817;p120"/>
          <p:cNvSpPr/>
          <p:nvPr/>
        </p:nvSpPr>
        <p:spPr>
          <a:xfrm>
            <a:off x="1151792" y="3742675"/>
            <a:ext cx="672900" cy="91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ullets: Style 2 (image)">
  <p:cSld name="TITLE_1_1_1_1_1_1_1_1_1_1_1_1_1">
    <p:bg>
      <p:bgPr>
        <a:solidFill>
          <a:srgbClr val="FFFFFF"/>
        </a:solidFill>
        <a:effectLst/>
      </p:bgPr>
    </p:bg>
    <p:spTree>
      <p:nvGrpSpPr>
        <p:cNvPr id="1" name="Shape 818"/>
        <p:cNvGrpSpPr/>
        <p:nvPr/>
      </p:nvGrpSpPr>
      <p:grpSpPr>
        <a:xfrm>
          <a:off x="0" y="0"/>
          <a:ext cx="0" cy="0"/>
          <a:chOff x="0" y="0"/>
          <a:chExt cx="0" cy="0"/>
        </a:xfrm>
      </p:grpSpPr>
      <p:pic>
        <p:nvPicPr>
          <p:cNvPr id="819" name="Google Shape;819;p121"/>
          <p:cNvPicPr preferRelativeResize="0"/>
          <p:nvPr/>
        </p:nvPicPr>
        <p:blipFill rotWithShape="1">
          <a:blip r:embed="rId2">
            <a:alphaModFix amt="14000"/>
          </a:blip>
          <a:srcRect l="60431" r="15176"/>
          <a:stretch/>
        </p:blipFill>
        <p:spPr>
          <a:xfrm>
            <a:off x="0" y="0"/>
            <a:ext cx="782400" cy="4805400"/>
          </a:xfrm>
          <a:prstGeom prst="rect">
            <a:avLst/>
          </a:prstGeom>
          <a:noFill/>
          <a:ln>
            <a:noFill/>
          </a:ln>
        </p:spPr>
      </p:pic>
      <p:sp>
        <p:nvSpPr>
          <p:cNvPr id="820" name="Google Shape;820;p121"/>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821" name="Google Shape;821;p121"/>
          <p:cNvSpPr txBox="1">
            <a:spLocks noGrp="1"/>
          </p:cNvSpPr>
          <p:nvPr>
            <p:ph type="body" idx="1"/>
          </p:nvPr>
        </p:nvSpPr>
        <p:spPr>
          <a:xfrm>
            <a:off x="1179575" y="146850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Half: Style 1">
  <p:cSld name="TITLE_1_1_1_1_1_1_1_1_1_1_1_1_1_1_1">
    <p:bg>
      <p:bgPr>
        <a:solidFill>
          <a:srgbClr val="EFEFEF"/>
        </a:solidFill>
        <a:effectLst/>
      </p:bgPr>
    </p:bg>
    <p:spTree>
      <p:nvGrpSpPr>
        <p:cNvPr id="1" name="Shape 826"/>
        <p:cNvGrpSpPr/>
        <p:nvPr/>
      </p:nvGrpSpPr>
      <p:grpSpPr>
        <a:xfrm>
          <a:off x="0" y="0"/>
          <a:ext cx="0" cy="0"/>
          <a:chOff x="0" y="0"/>
          <a:chExt cx="0" cy="0"/>
        </a:xfrm>
      </p:grpSpPr>
      <p:sp>
        <p:nvSpPr>
          <p:cNvPr id="827" name="Google Shape;827;p123"/>
          <p:cNvSpPr/>
          <p:nvPr/>
        </p:nvSpPr>
        <p:spPr>
          <a:xfrm>
            <a:off x="3249850" y="0"/>
            <a:ext cx="5894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23"/>
          <p:cNvSpPr txBox="1">
            <a:spLocks noGrp="1"/>
          </p:cNvSpPr>
          <p:nvPr>
            <p:ph type="body" idx="1"/>
          </p:nvPr>
        </p:nvSpPr>
        <p:spPr>
          <a:xfrm>
            <a:off x="4788475" y="1420650"/>
            <a:ext cx="3598200" cy="2998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829" name="Google Shape;829;p123"/>
          <p:cNvSpPr txBox="1">
            <a:spLocks noGrp="1"/>
          </p:cNvSpPr>
          <p:nvPr>
            <p:ph type="subTitle" idx="2"/>
          </p:nvPr>
        </p:nvSpPr>
        <p:spPr>
          <a:xfrm>
            <a:off x="836700" y="724650"/>
            <a:ext cx="31455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chemeClr val="lt1"/>
                </a:solidFill>
                <a:latin typeface="Source Sans Pro Light"/>
                <a:ea typeface="Source Sans Pro Light"/>
                <a:cs typeface="Source Sans Pro Light"/>
                <a:sym typeface="Source Sans Pro Light"/>
              </a:defRPr>
            </a:lvl9pPr>
          </a:lstStyle>
          <a:p>
            <a:endParaRPr/>
          </a:p>
        </p:txBody>
      </p:sp>
      <p:sp>
        <p:nvSpPr>
          <p:cNvPr id="830" name="Google Shape;830;p123"/>
          <p:cNvSpPr txBox="1">
            <a:spLocks noGrp="1"/>
          </p:cNvSpPr>
          <p:nvPr>
            <p:ph type="subTitle" idx="3"/>
          </p:nvPr>
        </p:nvSpPr>
        <p:spPr>
          <a:xfrm>
            <a:off x="4788475" y="724645"/>
            <a:ext cx="3598200" cy="450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None/>
              <a:defRPr sz="1800" b="1">
                <a:solidFill>
                  <a:schemeClr val="lt1"/>
                </a:solidFill>
                <a:latin typeface="Oswald"/>
                <a:ea typeface="Oswald"/>
                <a:cs typeface="Oswald"/>
                <a:sym typeface="Oswald"/>
              </a:defRPr>
            </a:lvl1pPr>
            <a:lvl2pPr lvl="1"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2pPr>
            <a:lvl3pPr lvl="2"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3pPr>
            <a:lvl4pPr lvl="3"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4pPr>
            <a:lvl5pPr lvl="4"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5pPr>
            <a:lvl6pPr lvl="5"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6pPr>
            <a:lvl7pPr lvl="6"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7pPr>
            <a:lvl8pPr lvl="7"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8pPr>
            <a:lvl9pPr lvl="8" algn="ctr" rtl="0">
              <a:spcBef>
                <a:spcPts val="0"/>
              </a:spcBef>
              <a:spcAft>
                <a:spcPts val="0"/>
              </a:spcAft>
              <a:buNone/>
              <a:defRPr sz="1800">
                <a:solidFill>
                  <a:schemeClr val="lt1"/>
                </a:solidFill>
                <a:latin typeface="Source Sans Pro Black"/>
                <a:ea typeface="Source Sans Pro Black"/>
                <a:cs typeface="Source Sans Pro Black"/>
                <a:sym typeface="Source Sans Pro Black"/>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Half: Style 2">
  <p:cSld name="TITLE_1_1_1_1_1_1_1_1_1_1_1_1_1_1_1_1_1">
    <p:bg>
      <p:bgPr>
        <a:solidFill>
          <a:srgbClr val="FFFFFF"/>
        </a:solidFill>
        <a:effectLst/>
      </p:bgPr>
    </p:bg>
    <p:spTree>
      <p:nvGrpSpPr>
        <p:cNvPr id="1" name="Shape 831"/>
        <p:cNvGrpSpPr/>
        <p:nvPr/>
      </p:nvGrpSpPr>
      <p:grpSpPr>
        <a:xfrm>
          <a:off x="0" y="0"/>
          <a:ext cx="0" cy="0"/>
          <a:chOff x="0" y="0"/>
          <a:chExt cx="0" cy="0"/>
        </a:xfrm>
      </p:grpSpPr>
      <p:sp>
        <p:nvSpPr>
          <p:cNvPr id="832" name="Google Shape;832;p124"/>
          <p:cNvSpPr/>
          <p:nvPr/>
        </p:nvSpPr>
        <p:spPr>
          <a:xfrm>
            <a:off x="5358300" y="0"/>
            <a:ext cx="37857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24"/>
          <p:cNvSpPr txBox="1">
            <a:spLocks noGrp="1"/>
          </p:cNvSpPr>
          <p:nvPr>
            <p:ph type="subTitle" idx="1"/>
          </p:nvPr>
        </p:nvSpPr>
        <p:spPr>
          <a:xfrm>
            <a:off x="5122325" y="572250"/>
            <a:ext cx="3409500" cy="1680300"/>
          </a:xfrm>
          <a:prstGeom prst="rect">
            <a:avLst/>
          </a:prstGeom>
          <a:noFill/>
          <a:ln w="114300" cap="flat" cmpd="sng">
            <a:solidFill>
              <a:schemeClr val="accent4"/>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1800">
                <a:solidFill>
                  <a:srgbClr val="FFFFFF"/>
                </a:solidFill>
                <a:latin typeface="Source Sans Pro Light"/>
                <a:ea typeface="Source Sans Pro Light"/>
                <a:cs typeface="Source Sans Pro Light"/>
                <a:sym typeface="Source Sans Pro Light"/>
              </a:defRPr>
            </a:lvl9pPr>
          </a:lstStyle>
          <a:p>
            <a:endParaRPr/>
          </a:p>
        </p:txBody>
      </p:sp>
      <p:sp>
        <p:nvSpPr>
          <p:cNvPr id="834" name="Google Shape;834;p124"/>
          <p:cNvSpPr txBox="1">
            <a:spLocks noGrp="1"/>
          </p:cNvSpPr>
          <p:nvPr>
            <p:ph type="title"/>
          </p:nvPr>
        </p:nvSpPr>
        <p:spPr>
          <a:xfrm>
            <a:off x="786375" y="1098900"/>
            <a:ext cx="3298800" cy="11535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835" name="Google Shape;835;p124"/>
          <p:cNvSpPr txBox="1">
            <a:spLocks noGrp="1"/>
          </p:cNvSpPr>
          <p:nvPr>
            <p:ph type="body" idx="2"/>
          </p:nvPr>
        </p:nvSpPr>
        <p:spPr>
          <a:xfrm>
            <a:off x="786375" y="2465925"/>
            <a:ext cx="3298800" cy="20007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Half: Style 2.5">
  <p:cSld name="TITLE_1_1_1_1_1_1_1_1_1_1_1_1_1_1_1_1_1_2">
    <p:bg>
      <p:bgPr>
        <a:solidFill>
          <a:srgbClr val="FFFFFF"/>
        </a:solidFill>
        <a:effectLst/>
      </p:bgPr>
    </p:bg>
    <p:spTree>
      <p:nvGrpSpPr>
        <p:cNvPr id="1" name="Shape 836"/>
        <p:cNvGrpSpPr/>
        <p:nvPr/>
      </p:nvGrpSpPr>
      <p:grpSpPr>
        <a:xfrm>
          <a:off x="0" y="0"/>
          <a:ext cx="0" cy="0"/>
          <a:chOff x="0" y="0"/>
          <a:chExt cx="0" cy="0"/>
        </a:xfrm>
      </p:grpSpPr>
      <p:sp>
        <p:nvSpPr>
          <p:cNvPr id="837" name="Google Shape;837;p125"/>
          <p:cNvSpPr/>
          <p:nvPr/>
        </p:nvSpPr>
        <p:spPr>
          <a:xfrm>
            <a:off x="5358300" y="0"/>
            <a:ext cx="37857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sp>
        <p:nvSpPr>
          <p:cNvPr id="838" name="Google Shape;838;p125"/>
          <p:cNvSpPr txBox="1">
            <a:spLocks noGrp="1"/>
          </p:cNvSpPr>
          <p:nvPr>
            <p:ph type="subTitle" idx="1"/>
          </p:nvPr>
        </p:nvSpPr>
        <p:spPr>
          <a:xfrm>
            <a:off x="5122325" y="572250"/>
            <a:ext cx="3409500" cy="1680300"/>
          </a:xfrm>
          <a:prstGeom prst="rect">
            <a:avLst/>
          </a:prstGeom>
          <a:noFill/>
          <a:ln w="114300" cap="flat" cmpd="sng">
            <a:solidFill>
              <a:schemeClr val="dk1"/>
            </a:solidFill>
            <a:prstDash val="solid"/>
            <a:miter lim="8000"/>
            <a:headEnd type="none" w="sm" len="sm"/>
            <a:tailEnd type="none" w="sm" len="sm"/>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9pPr>
          </a:lstStyle>
          <a:p>
            <a:endParaRPr/>
          </a:p>
        </p:txBody>
      </p:sp>
      <p:sp>
        <p:nvSpPr>
          <p:cNvPr id="839" name="Google Shape;839;p125"/>
          <p:cNvSpPr txBox="1">
            <a:spLocks noGrp="1"/>
          </p:cNvSpPr>
          <p:nvPr>
            <p:ph type="body" idx="2"/>
          </p:nvPr>
        </p:nvSpPr>
        <p:spPr>
          <a:xfrm>
            <a:off x="786375" y="1790500"/>
            <a:ext cx="3298800" cy="26760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Half: Style 3">
  <p:cSld name="TITLE_1_1_1_1_1_1_1_1_1_1_1_1_1_1_1_1_1_1">
    <p:bg>
      <p:bgPr>
        <a:solidFill>
          <a:schemeClr val="lt1"/>
        </a:solidFill>
        <a:effectLst/>
      </p:bgPr>
    </p:bg>
    <p:spTree>
      <p:nvGrpSpPr>
        <p:cNvPr id="1" name="Shape 840"/>
        <p:cNvGrpSpPr/>
        <p:nvPr/>
      </p:nvGrpSpPr>
      <p:grpSpPr>
        <a:xfrm>
          <a:off x="0" y="0"/>
          <a:ext cx="0" cy="0"/>
          <a:chOff x="0" y="0"/>
          <a:chExt cx="0" cy="0"/>
        </a:xfrm>
      </p:grpSpPr>
      <p:sp>
        <p:nvSpPr>
          <p:cNvPr id="841" name="Google Shape;841;p126"/>
          <p:cNvSpPr/>
          <p:nvPr/>
        </p:nvSpPr>
        <p:spPr>
          <a:xfrm>
            <a:off x="836075" y="709075"/>
            <a:ext cx="2944500" cy="3005700"/>
          </a:xfrm>
          <a:prstGeom prst="wedgeRectCallout">
            <a:avLst>
              <a:gd name="adj1" fmla="val 33388"/>
              <a:gd name="adj2" fmla="val 72182"/>
            </a:avLst>
          </a:prstGeom>
          <a:noFill/>
          <a:ln w="114300" cap="flat" cmpd="sng">
            <a:solidFill>
              <a:schemeClr val="dk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26"/>
          <p:cNvSpPr txBox="1">
            <a:spLocks noGrp="1"/>
          </p:cNvSpPr>
          <p:nvPr>
            <p:ph type="subTitle" idx="1"/>
          </p:nvPr>
        </p:nvSpPr>
        <p:spPr>
          <a:xfrm>
            <a:off x="836075" y="707725"/>
            <a:ext cx="2944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2200">
                <a:solidFill>
                  <a:srgbClr val="FFFFFF"/>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chemeClr val="lt1"/>
                </a:solidFill>
                <a:latin typeface="Source Sans Pro Light"/>
                <a:ea typeface="Source Sans Pro Light"/>
                <a:cs typeface="Source Sans Pro Light"/>
                <a:sym typeface="Source Sans Pro Light"/>
              </a:defRPr>
            </a:lvl9pPr>
          </a:lstStyle>
          <a:p>
            <a:endParaRPr/>
          </a:p>
        </p:txBody>
      </p:sp>
      <p:sp>
        <p:nvSpPr>
          <p:cNvPr id="843" name="Google Shape;843;p126"/>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26"/>
          <p:cNvSpPr txBox="1">
            <a:spLocks noGrp="1"/>
          </p:cNvSpPr>
          <p:nvPr>
            <p:ph type="title"/>
          </p:nvPr>
        </p:nvSpPr>
        <p:spPr>
          <a:xfrm>
            <a:off x="5208600" y="707725"/>
            <a:ext cx="3298800" cy="975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845" name="Google Shape;845;p126"/>
          <p:cNvSpPr txBox="1">
            <a:spLocks noGrp="1"/>
          </p:cNvSpPr>
          <p:nvPr>
            <p:ph type="body" idx="2"/>
          </p:nvPr>
        </p:nvSpPr>
        <p:spPr>
          <a:xfrm>
            <a:off x="5208600" y="1861225"/>
            <a:ext cx="3298800" cy="26055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Half: Style 4">
  <p:cSld name="TITLE_1_1_1_1_1_1_1_1_1_1_1_1_1_1_1_1_1_1_1">
    <p:bg>
      <p:bgPr>
        <a:solidFill>
          <a:srgbClr val="FFFFFF"/>
        </a:solidFill>
        <a:effectLst/>
      </p:bgPr>
    </p:bg>
    <p:spTree>
      <p:nvGrpSpPr>
        <p:cNvPr id="1" name="Shape 846"/>
        <p:cNvGrpSpPr/>
        <p:nvPr/>
      </p:nvGrpSpPr>
      <p:grpSpPr>
        <a:xfrm>
          <a:off x="0" y="0"/>
          <a:ext cx="0" cy="0"/>
          <a:chOff x="0" y="0"/>
          <a:chExt cx="0" cy="0"/>
        </a:xfrm>
      </p:grpSpPr>
      <p:sp>
        <p:nvSpPr>
          <p:cNvPr id="847" name="Google Shape;847;p127"/>
          <p:cNvSpPr/>
          <p:nvPr/>
        </p:nvSpPr>
        <p:spPr>
          <a:xfrm>
            <a:off x="836075" y="709075"/>
            <a:ext cx="2944500" cy="3005700"/>
          </a:xfrm>
          <a:prstGeom prst="wedgeRectCallout">
            <a:avLst>
              <a:gd name="adj1" fmla="val 33388"/>
              <a:gd name="adj2" fmla="val 72182"/>
            </a:avLst>
          </a:prstGeom>
          <a:noFill/>
          <a:ln w="1143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27"/>
          <p:cNvSpPr txBox="1">
            <a:spLocks noGrp="1"/>
          </p:cNvSpPr>
          <p:nvPr>
            <p:ph type="subTitle" idx="1"/>
          </p:nvPr>
        </p:nvSpPr>
        <p:spPr>
          <a:xfrm>
            <a:off x="836075" y="707725"/>
            <a:ext cx="2944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2200">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2200">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2200">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2200">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2200">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2200">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2200">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2200">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2200">
                <a:solidFill>
                  <a:schemeClr val="lt1"/>
                </a:solidFill>
                <a:latin typeface="Source Sans Pro Light"/>
                <a:ea typeface="Source Sans Pro Light"/>
                <a:cs typeface="Source Sans Pro Light"/>
                <a:sym typeface="Source Sans Pro Light"/>
              </a:defRPr>
            </a:lvl9pPr>
          </a:lstStyle>
          <a:p>
            <a:endParaRPr/>
          </a:p>
        </p:txBody>
      </p:sp>
      <p:sp>
        <p:nvSpPr>
          <p:cNvPr id="849" name="Google Shape;849;p127"/>
          <p:cNvSpPr/>
          <p:nvPr/>
        </p:nvSpPr>
        <p:spPr>
          <a:xfrm>
            <a:off x="457200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27"/>
          <p:cNvSpPr txBox="1">
            <a:spLocks noGrp="1"/>
          </p:cNvSpPr>
          <p:nvPr>
            <p:ph type="body" idx="2"/>
          </p:nvPr>
        </p:nvSpPr>
        <p:spPr>
          <a:xfrm>
            <a:off x="5101175" y="2037502"/>
            <a:ext cx="3302100" cy="2269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Font typeface="Source Sans Pro"/>
              <a:buChar char="●"/>
              <a:defRPr>
                <a:solidFill>
                  <a:srgbClr val="FFFFFF"/>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rgbClr val="FFFFFF"/>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1"/>
              </a:buClr>
              <a:buSzPts val="1400"/>
              <a:buFont typeface="Source Sans Pro"/>
              <a:buChar char="■"/>
              <a:defRPr>
                <a:solidFill>
                  <a:srgbClr val="FFFFFF"/>
                </a:solidFill>
                <a:latin typeface="Source Sans Pro"/>
                <a:ea typeface="Source Sans Pro"/>
                <a:cs typeface="Source Sans Pro"/>
                <a:sym typeface="Source Sans Pro"/>
              </a:defRPr>
            </a:lvl9pPr>
          </a:lstStyle>
          <a:p>
            <a:endParaRPr/>
          </a:p>
        </p:txBody>
      </p:sp>
      <p:sp>
        <p:nvSpPr>
          <p:cNvPr id="851" name="Google Shape;851;p127"/>
          <p:cNvSpPr txBox="1">
            <a:spLocks noGrp="1"/>
          </p:cNvSpPr>
          <p:nvPr>
            <p:ph type="title"/>
          </p:nvPr>
        </p:nvSpPr>
        <p:spPr>
          <a:xfrm>
            <a:off x="5101175" y="484363"/>
            <a:ext cx="3302100" cy="12450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rgbClr val="FFFFFF"/>
                </a:solidFill>
                <a:latin typeface="Oswald Regular"/>
                <a:ea typeface="Oswald Regular"/>
                <a:cs typeface="Oswald Regular"/>
                <a:sym typeface="Oswald Regular"/>
              </a:defRPr>
            </a:lvl1pPr>
            <a:lvl2pPr lvl="1" rtl="0">
              <a:spcBef>
                <a:spcPts val="0"/>
              </a:spcBef>
              <a:spcAft>
                <a:spcPts val="0"/>
              </a:spcAft>
              <a:buNone/>
              <a:defRPr sz="3600">
                <a:solidFill>
                  <a:srgbClr val="FFFFFF"/>
                </a:solidFill>
                <a:latin typeface="Oswald Regular"/>
                <a:ea typeface="Oswald Regular"/>
                <a:cs typeface="Oswald Regular"/>
                <a:sym typeface="Oswald Regular"/>
              </a:defRPr>
            </a:lvl2pPr>
            <a:lvl3pPr lvl="2" rtl="0">
              <a:spcBef>
                <a:spcPts val="0"/>
              </a:spcBef>
              <a:spcAft>
                <a:spcPts val="0"/>
              </a:spcAft>
              <a:buNone/>
              <a:defRPr sz="3600">
                <a:solidFill>
                  <a:srgbClr val="FFFFFF"/>
                </a:solidFill>
                <a:latin typeface="Oswald Regular"/>
                <a:ea typeface="Oswald Regular"/>
                <a:cs typeface="Oswald Regular"/>
                <a:sym typeface="Oswald Regular"/>
              </a:defRPr>
            </a:lvl3pPr>
            <a:lvl4pPr lvl="3" rtl="0">
              <a:spcBef>
                <a:spcPts val="0"/>
              </a:spcBef>
              <a:spcAft>
                <a:spcPts val="0"/>
              </a:spcAft>
              <a:buNone/>
              <a:defRPr sz="3600">
                <a:solidFill>
                  <a:srgbClr val="FFFFFF"/>
                </a:solidFill>
                <a:latin typeface="Oswald Regular"/>
                <a:ea typeface="Oswald Regular"/>
                <a:cs typeface="Oswald Regular"/>
                <a:sym typeface="Oswald Regular"/>
              </a:defRPr>
            </a:lvl4pPr>
            <a:lvl5pPr lvl="4" rtl="0">
              <a:spcBef>
                <a:spcPts val="0"/>
              </a:spcBef>
              <a:spcAft>
                <a:spcPts val="0"/>
              </a:spcAft>
              <a:buNone/>
              <a:defRPr sz="3600">
                <a:solidFill>
                  <a:srgbClr val="FFFFFF"/>
                </a:solidFill>
                <a:latin typeface="Oswald Regular"/>
                <a:ea typeface="Oswald Regular"/>
                <a:cs typeface="Oswald Regular"/>
                <a:sym typeface="Oswald Regular"/>
              </a:defRPr>
            </a:lvl5pPr>
            <a:lvl6pPr lvl="5" rtl="0">
              <a:spcBef>
                <a:spcPts val="0"/>
              </a:spcBef>
              <a:spcAft>
                <a:spcPts val="0"/>
              </a:spcAft>
              <a:buNone/>
              <a:defRPr sz="3600">
                <a:solidFill>
                  <a:srgbClr val="FFFFFF"/>
                </a:solidFill>
                <a:latin typeface="Oswald Regular"/>
                <a:ea typeface="Oswald Regular"/>
                <a:cs typeface="Oswald Regular"/>
                <a:sym typeface="Oswald Regular"/>
              </a:defRPr>
            </a:lvl6pPr>
            <a:lvl7pPr lvl="6" rtl="0">
              <a:spcBef>
                <a:spcPts val="0"/>
              </a:spcBef>
              <a:spcAft>
                <a:spcPts val="0"/>
              </a:spcAft>
              <a:buNone/>
              <a:defRPr sz="3600">
                <a:solidFill>
                  <a:srgbClr val="FFFFFF"/>
                </a:solidFill>
                <a:latin typeface="Oswald Regular"/>
                <a:ea typeface="Oswald Regular"/>
                <a:cs typeface="Oswald Regular"/>
                <a:sym typeface="Oswald Regular"/>
              </a:defRPr>
            </a:lvl7pPr>
            <a:lvl8pPr lvl="7" rtl="0">
              <a:spcBef>
                <a:spcPts val="0"/>
              </a:spcBef>
              <a:spcAft>
                <a:spcPts val="0"/>
              </a:spcAft>
              <a:buNone/>
              <a:defRPr sz="3600">
                <a:solidFill>
                  <a:srgbClr val="FFFFFF"/>
                </a:solidFill>
                <a:latin typeface="Oswald Regular"/>
                <a:ea typeface="Oswald Regular"/>
                <a:cs typeface="Oswald Regular"/>
                <a:sym typeface="Oswald Regular"/>
              </a:defRPr>
            </a:lvl8pPr>
            <a:lvl9pPr lvl="8" rtl="0">
              <a:spcBef>
                <a:spcPts val="0"/>
              </a:spcBef>
              <a:spcAft>
                <a:spcPts val="0"/>
              </a:spcAft>
              <a:buNone/>
              <a:defRPr sz="36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Numbered Bullets">
  <p:cSld name="TITLE_1_1_1_1_1_1_1_1_1_1_1_1_1_1_1_1_1_1_1_1">
    <p:bg>
      <p:bgPr>
        <a:solidFill>
          <a:srgbClr val="EFEFEF"/>
        </a:solidFill>
        <a:effectLst/>
      </p:bgPr>
    </p:bg>
    <p:spTree>
      <p:nvGrpSpPr>
        <p:cNvPr id="1" name="Shape 852"/>
        <p:cNvGrpSpPr/>
        <p:nvPr/>
      </p:nvGrpSpPr>
      <p:grpSpPr>
        <a:xfrm>
          <a:off x="0" y="0"/>
          <a:ext cx="0" cy="0"/>
          <a:chOff x="0" y="0"/>
          <a:chExt cx="0" cy="0"/>
        </a:xfrm>
      </p:grpSpPr>
      <p:sp>
        <p:nvSpPr>
          <p:cNvPr id="853" name="Google Shape;853;p128"/>
          <p:cNvSpPr/>
          <p:nvPr/>
        </p:nvSpPr>
        <p:spPr>
          <a:xfrm>
            <a:off x="457200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28"/>
          <p:cNvSpPr txBox="1">
            <a:spLocks noGrp="1"/>
          </p:cNvSpPr>
          <p:nvPr>
            <p:ph type="title"/>
          </p:nvPr>
        </p:nvSpPr>
        <p:spPr>
          <a:xfrm>
            <a:off x="5208600" y="707725"/>
            <a:ext cx="3298800" cy="975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855" name="Google Shape;855;p128"/>
          <p:cNvSpPr txBox="1">
            <a:spLocks noGrp="1"/>
          </p:cNvSpPr>
          <p:nvPr>
            <p:ph type="body" idx="1"/>
          </p:nvPr>
        </p:nvSpPr>
        <p:spPr>
          <a:xfrm>
            <a:off x="5208600" y="1861225"/>
            <a:ext cx="3298800" cy="26055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856" name="Google Shape;856;p128"/>
          <p:cNvSpPr txBox="1">
            <a:spLocks noGrp="1"/>
          </p:cNvSpPr>
          <p:nvPr>
            <p:ph type="title" idx="2"/>
          </p:nvPr>
        </p:nvSpPr>
        <p:spPr>
          <a:xfrm>
            <a:off x="-636600" y="957492"/>
            <a:ext cx="5208600" cy="3513600"/>
          </a:xfrm>
          <a:prstGeom prst="rect">
            <a:avLst/>
          </a:prstGeom>
        </p:spPr>
        <p:txBody>
          <a:bodyPr spcFirstLastPara="1" wrap="square" lIns="0" tIns="0" rIns="0" bIns="0" anchor="ctr" anchorCtr="0">
            <a:noAutofit/>
          </a:bodyPr>
          <a:lstStyle>
            <a:lvl1pPr lvl="0" rtl="0">
              <a:spcBef>
                <a:spcPts val="0"/>
              </a:spcBef>
              <a:spcAft>
                <a:spcPts val="0"/>
              </a:spcAft>
              <a:buNone/>
              <a:defRPr sz="34000" b="1">
                <a:solidFill>
                  <a:srgbClr val="FFFFFF"/>
                </a:solidFill>
                <a:latin typeface="Oswald"/>
                <a:ea typeface="Oswald"/>
                <a:cs typeface="Oswald"/>
                <a:sym typeface="Oswald"/>
              </a:defRPr>
            </a:lvl1pPr>
            <a:lvl2pPr lvl="1" algn="r" rtl="0">
              <a:spcBef>
                <a:spcPts val="0"/>
              </a:spcBef>
              <a:spcAft>
                <a:spcPts val="0"/>
              </a:spcAft>
              <a:buNone/>
              <a:defRPr sz="34000">
                <a:solidFill>
                  <a:srgbClr val="FFFFFF"/>
                </a:solidFill>
              </a:defRPr>
            </a:lvl2pPr>
            <a:lvl3pPr lvl="2" algn="r" rtl="0">
              <a:spcBef>
                <a:spcPts val="0"/>
              </a:spcBef>
              <a:spcAft>
                <a:spcPts val="0"/>
              </a:spcAft>
              <a:buNone/>
              <a:defRPr sz="34000">
                <a:solidFill>
                  <a:srgbClr val="FFFFFF"/>
                </a:solidFill>
              </a:defRPr>
            </a:lvl3pPr>
            <a:lvl4pPr lvl="3" algn="r" rtl="0">
              <a:spcBef>
                <a:spcPts val="0"/>
              </a:spcBef>
              <a:spcAft>
                <a:spcPts val="0"/>
              </a:spcAft>
              <a:buNone/>
              <a:defRPr sz="34000">
                <a:solidFill>
                  <a:srgbClr val="FFFFFF"/>
                </a:solidFill>
              </a:defRPr>
            </a:lvl4pPr>
            <a:lvl5pPr lvl="4" algn="r" rtl="0">
              <a:spcBef>
                <a:spcPts val="0"/>
              </a:spcBef>
              <a:spcAft>
                <a:spcPts val="0"/>
              </a:spcAft>
              <a:buNone/>
              <a:defRPr sz="34000">
                <a:solidFill>
                  <a:srgbClr val="FFFFFF"/>
                </a:solidFill>
              </a:defRPr>
            </a:lvl5pPr>
            <a:lvl6pPr lvl="5" algn="r" rtl="0">
              <a:spcBef>
                <a:spcPts val="0"/>
              </a:spcBef>
              <a:spcAft>
                <a:spcPts val="0"/>
              </a:spcAft>
              <a:buNone/>
              <a:defRPr sz="34000">
                <a:solidFill>
                  <a:srgbClr val="FFFFFF"/>
                </a:solidFill>
              </a:defRPr>
            </a:lvl6pPr>
            <a:lvl7pPr lvl="6" algn="r" rtl="0">
              <a:spcBef>
                <a:spcPts val="0"/>
              </a:spcBef>
              <a:spcAft>
                <a:spcPts val="0"/>
              </a:spcAft>
              <a:buNone/>
              <a:defRPr sz="34000">
                <a:solidFill>
                  <a:srgbClr val="FFFFFF"/>
                </a:solidFill>
              </a:defRPr>
            </a:lvl7pPr>
            <a:lvl8pPr lvl="7" algn="r" rtl="0">
              <a:spcBef>
                <a:spcPts val="0"/>
              </a:spcBef>
              <a:spcAft>
                <a:spcPts val="0"/>
              </a:spcAft>
              <a:buNone/>
              <a:defRPr sz="34000">
                <a:solidFill>
                  <a:srgbClr val="FFFFFF"/>
                </a:solidFill>
              </a:defRPr>
            </a:lvl8pPr>
            <a:lvl9pPr lvl="8" algn="r" rtl="0">
              <a:spcBef>
                <a:spcPts val="0"/>
              </a:spcBef>
              <a:spcAft>
                <a:spcPts val="0"/>
              </a:spcAft>
              <a:buNone/>
              <a:defRPr sz="34000">
                <a:solidFill>
                  <a:srgbClr val="FFFFFF"/>
                </a:solidFill>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3 Column 1">
  <p:cSld name="CUSTOM_9">
    <p:bg>
      <p:bgPr>
        <a:solidFill>
          <a:schemeClr val="lt1"/>
        </a:solidFill>
        <a:effectLst/>
      </p:bgPr>
    </p:bg>
    <p:spTree>
      <p:nvGrpSpPr>
        <p:cNvPr id="1" name="Shape 87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Idea: Style 2  (left)">
  <p:cSld name="TITLE_1_1_1_1_1_1_1_1">
    <p:bg>
      <p:bgPr>
        <a:solidFill>
          <a:srgbClr val="FFFFFF"/>
        </a:solidFill>
        <a:effectLst/>
      </p:bgPr>
    </p:bg>
    <p:spTree>
      <p:nvGrpSpPr>
        <p:cNvPr id="1" name="Shape 64"/>
        <p:cNvGrpSpPr/>
        <p:nvPr/>
      </p:nvGrpSpPr>
      <p:grpSpPr>
        <a:xfrm>
          <a:off x="0" y="0"/>
          <a:ext cx="0" cy="0"/>
          <a:chOff x="0" y="0"/>
          <a:chExt cx="0" cy="0"/>
        </a:xfrm>
      </p:grpSpPr>
      <p:sp>
        <p:nvSpPr>
          <p:cNvPr id="65" name="Google Shape;65;p10"/>
          <p:cNvSpPr/>
          <p:nvPr/>
        </p:nvSpPr>
        <p:spPr>
          <a:xfrm>
            <a:off x="781350" y="676775"/>
            <a:ext cx="7581300" cy="380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title"/>
          </p:nvPr>
        </p:nvSpPr>
        <p:spPr>
          <a:xfrm>
            <a:off x="1151800" y="1121275"/>
            <a:ext cx="2231100" cy="2621400"/>
          </a:xfrm>
          <a:prstGeom prst="rect">
            <a:avLst/>
          </a:prstGeom>
        </p:spPr>
        <p:txBody>
          <a:bodyPr spcFirstLastPara="1" wrap="square" lIns="0" tIns="0" rIns="0" bIns="0" anchor="b"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3 Column 2">
  <p:cSld name="CUSTOM_8">
    <p:bg>
      <p:bgPr>
        <a:solidFill>
          <a:schemeClr val="lt1"/>
        </a:solidFill>
        <a:effectLst/>
      </p:bgPr>
    </p:bg>
    <p:spTree>
      <p:nvGrpSpPr>
        <p:cNvPr id="1" name="Shape 872"/>
        <p:cNvGrpSpPr/>
        <p:nvPr/>
      </p:nvGrpSpPr>
      <p:grpSpPr>
        <a:xfrm>
          <a:off x="0" y="0"/>
          <a:ext cx="0" cy="0"/>
          <a:chOff x="0" y="0"/>
          <a:chExt cx="0" cy="0"/>
        </a:xfrm>
      </p:grpSpPr>
      <p:sp>
        <p:nvSpPr>
          <p:cNvPr id="873" name="Google Shape;873;p131"/>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1"/>
          <p:cNvSpPr/>
          <p:nvPr/>
        </p:nvSpPr>
        <p:spPr>
          <a:xfrm>
            <a:off x="3432990"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1"/>
          <p:cNvSpPr/>
          <p:nvPr/>
        </p:nvSpPr>
        <p:spPr>
          <a:xfrm>
            <a:off x="1005408"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1"/>
          <p:cNvSpPr/>
          <p:nvPr/>
        </p:nvSpPr>
        <p:spPr>
          <a:xfrm>
            <a:off x="5860596" y="457175"/>
            <a:ext cx="22779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1"/>
          <p:cNvSpPr txBox="1">
            <a:spLocks noGrp="1"/>
          </p:cNvSpPr>
          <p:nvPr>
            <p:ph type="title"/>
          </p:nvPr>
        </p:nvSpPr>
        <p:spPr>
          <a:xfrm>
            <a:off x="11609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878" name="Google Shape;878;p131"/>
          <p:cNvSpPr txBox="1">
            <a:spLocks noGrp="1"/>
          </p:cNvSpPr>
          <p:nvPr>
            <p:ph type="title" idx="2"/>
          </p:nvPr>
        </p:nvSpPr>
        <p:spPr>
          <a:xfrm>
            <a:off x="11609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879" name="Google Shape;879;p131"/>
          <p:cNvSpPr txBox="1">
            <a:spLocks noGrp="1"/>
          </p:cNvSpPr>
          <p:nvPr>
            <p:ph type="body" idx="1"/>
          </p:nvPr>
        </p:nvSpPr>
        <p:spPr>
          <a:xfrm>
            <a:off x="11609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880" name="Google Shape;880;p131"/>
          <p:cNvSpPr txBox="1">
            <a:spLocks noGrp="1"/>
          </p:cNvSpPr>
          <p:nvPr>
            <p:ph type="title" idx="3"/>
          </p:nvPr>
        </p:nvSpPr>
        <p:spPr>
          <a:xfrm>
            <a:off x="35885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881" name="Google Shape;881;p131"/>
          <p:cNvSpPr txBox="1">
            <a:spLocks noGrp="1"/>
          </p:cNvSpPr>
          <p:nvPr>
            <p:ph type="title" idx="4"/>
          </p:nvPr>
        </p:nvSpPr>
        <p:spPr>
          <a:xfrm>
            <a:off x="35885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882" name="Google Shape;882;p131"/>
          <p:cNvSpPr txBox="1">
            <a:spLocks noGrp="1"/>
          </p:cNvSpPr>
          <p:nvPr>
            <p:ph type="body" idx="5"/>
          </p:nvPr>
        </p:nvSpPr>
        <p:spPr>
          <a:xfrm>
            <a:off x="35885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883" name="Google Shape;883;p131"/>
          <p:cNvSpPr txBox="1">
            <a:spLocks noGrp="1"/>
          </p:cNvSpPr>
          <p:nvPr>
            <p:ph type="title" idx="6"/>
          </p:nvPr>
        </p:nvSpPr>
        <p:spPr>
          <a:xfrm>
            <a:off x="6016150" y="457175"/>
            <a:ext cx="19668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884" name="Google Shape;884;p131"/>
          <p:cNvSpPr txBox="1">
            <a:spLocks noGrp="1"/>
          </p:cNvSpPr>
          <p:nvPr>
            <p:ph type="title" idx="7"/>
          </p:nvPr>
        </p:nvSpPr>
        <p:spPr>
          <a:xfrm>
            <a:off x="6016150" y="1532925"/>
            <a:ext cx="1966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885" name="Google Shape;885;p131"/>
          <p:cNvSpPr txBox="1">
            <a:spLocks noGrp="1"/>
          </p:cNvSpPr>
          <p:nvPr>
            <p:ph type="body" idx="8"/>
          </p:nvPr>
        </p:nvSpPr>
        <p:spPr>
          <a:xfrm>
            <a:off x="6016150" y="2322750"/>
            <a:ext cx="1966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886" name="Google Shape;886;p131"/>
          <p:cNvCxnSpPr/>
          <p:nvPr/>
        </p:nvCxnSpPr>
        <p:spPr>
          <a:xfrm>
            <a:off x="1160950" y="2209875"/>
            <a:ext cx="1992900" cy="0"/>
          </a:xfrm>
          <a:prstGeom prst="straightConnector1">
            <a:avLst/>
          </a:prstGeom>
          <a:noFill/>
          <a:ln w="19050" cap="flat" cmpd="sng">
            <a:solidFill>
              <a:schemeClr val="accent4"/>
            </a:solidFill>
            <a:prstDash val="dot"/>
            <a:round/>
            <a:headEnd type="none" w="med" len="med"/>
            <a:tailEnd type="none" w="med" len="med"/>
          </a:ln>
        </p:spPr>
      </p:cxnSp>
      <p:cxnSp>
        <p:nvCxnSpPr>
          <p:cNvPr id="887" name="Google Shape;887;p131"/>
          <p:cNvCxnSpPr/>
          <p:nvPr/>
        </p:nvCxnSpPr>
        <p:spPr>
          <a:xfrm>
            <a:off x="3575500" y="2209875"/>
            <a:ext cx="1992900" cy="0"/>
          </a:xfrm>
          <a:prstGeom prst="straightConnector1">
            <a:avLst/>
          </a:prstGeom>
          <a:noFill/>
          <a:ln w="19050" cap="flat" cmpd="sng">
            <a:solidFill>
              <a:schemeClr val="accent4"/>
            </a:solidFill>
            <a:prstDash val="dot"/>
            <a:round/>
            <a:headEnd type="none" w="med" len="med"/>
            <a:tailEnd type="none" w="med" len="med"/>
          </a:ln>
        </p:spPr>
      </p:cxnSp>
      <p:cxnSp>
        <p:nvCxnSpPr>
          <p:cNvPr id="888" name="Google Shape;888;p131"/>
          <p:cNvCxnSpPr/>
          <p:nvPr/>
        </p:nvCxnSpPr>
        <p:spPr>
          <a:xfrm>
            <a:off x="5990050" y="2209875"/>
            <a:ext cx="19929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4 Column">
  <p:cSld name="CUSTOM_1">
    <p:bg>
      <p:bgPr>
        <a:solidFill>
          <a:schemeClr val="lt1"/>
        </a:solidFill>
        <a:effectLst/>
      </p:bgPr>
    </p:bg>
    <p:spTree>
      <p:nvGrpSpPr>
        <p:cNvPr id="1" name="Shape 889"/>
        <p:cNvGrpSpPr/>
        <p:nvPr/>
      </p:nvGrpSpPr>
      <p:grpSpPr>
        <a:xfrm>
          <a:off x="0" y="0"/>
          <a:ext cx="0" cy="0"/>
          <a:chOff x="0" y="0"/>
          <a:chExt cx="0" cy="0"/>
        </a:xfrm>
      </p:grpSpPr>
      <p:sp>
        <p:nvSpPr>
          <p:cNvPr id="890" name="Google Shape;890;p132"/>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2"/>
          <p:cNvSpPr/>
          <p:nvPr/>
        </p:nvSpPr>
        <p:spPr>
          <a:xfrm>
            <a:off x="2803234"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2"/>
          <p:cNvSpPr/>
          <p:nvPr/>
        </p:nvSpPr>
        <p:spPr>
          <a:xfrm>
            <a:off x="957725"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2"/>
          <p:cNvSpPr/>
          <p:nvPr/>
        </p:nvSpPr>
        <p:spPr>
          <a:xfrm>
            <a:off x="4648761"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2"/>
          <p:cNvSpPr txBox="1">
            <a:spLocks noGrp="1"/>
          </p:cNvSpPr>
          <p:nvPr>
            <p:ph type="title"/>
          </p:nvPr>
        </p:nvSpPr>
        <p:spPr>
          <a:xfrm>
            <a:off x="1073259"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895" name="Google Shape;895;p132"/>
          <p:cNvSpPr txBox="1">
            <a:spLocks noGrp="1"/>
          </p:cNvSpPr>
          <p:nvPr>
            <p:ph type="title" idx="2"/>
          </p:nvPr>
        </p:nvSpPr>
        <p:spPr>
          <a:xfrm>
            <a:off x="1112675"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896" name="Google Shape;896;p132"/>
          <p:cNvSpPr txBox="1">
            <a:spLocks noGrp="1"/>
          </p:cNvSpPr>
          <p:nvPr>
            <p:ph type="body" idx="1"/>
          </p:nvPr>
        </p:nvSpPr>
        <p:spPr>
          <a:xfrm>
            <a:off x="1112675"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897" name="Google Shape;897;p132"/>
          <p:cNvSpPr txBox="1">
            <a:spLocks noGrp="1"/>
          </p:cNvSpPr>
          <p:nvPr>
            <p:ph type="title" idx="3"/>
          </p:nvPr>
        </p:nvSpPr>
        <p:spPr>
          <a:xfrm>
            <a:off x="2918782"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898" name="Google Shape;898;p132"/>
          <p:cNvSpPr txBox="1">
            <a:spLocks noGrp="1"/>
          </p:cNvSpPr>
          <p:nvPr>
            <p:ph type="title" idx="4"/>
          </p:nvPr>
        </p:nvSpPr>
        <p:spPr>
          <a:xfrm>
            <a:off x="4764305"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899" name="Google Shape;899;p132"/>
          <p:cNvSpPr/>
          <p:nvPr/>
        </p:nvSpPr>
        <p:spPr>
          <a:xfrm>
            <a:off x="6494283" y="457175"/>
            <a:ext cx="16920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2"/>
          <p:cNvSpPr txBox="1">
            <a:spLocks noGrp="1"/>
          </p:cNvSpPr>
          <p:nvPr>
            <p:ph type="title" idx="5"/>
          </p:nvPr>
        </p:nvSpPr>
        <p:spPr>
          <a:xfrm>
            <a:off x="6609826" y="457175"/>
            <a:ext cx="1461000" cy="1066800"/>
          </a:xfrm>
          <a:prstGeom prst="rect">
            <a:avLst/>
          </a:prstGeom>
        </p:spPr>
        <p:txBody>
          <a:bodyPr spcFirstLastPara="1" wrap="square" lIns="0" tIns="0" rIns="0" bIns="0" anchor="b" anchorCtr="0">
            <a:noAutofit/>
          </a:bodyPr>
          <a:lstStyle>
            <a:lvl1pPr lvl="0" algn="r" rtl="0">
              <a:spcBef>
                <a:spcPts val="0"/>
              </a:spcBef>
              <a:spcAft>
                <a:spcPts val="0"/>
              </a:spcAft>
              <a:buNone/>
              <a:defRPr sz="8000">
                <a:latin typeface="Oswald Regular"/>
                <a:ea typeface="Oswald Regular"/>
                <a:cs typeface="Oswald Regular"/>
                <a:sym typeface="Oswald Regular"/>
              </a:defRPr>
            </a:lvl1pPr>
            <a:lvl2pPr lvl="1" algn="r" rtl="0">
              <a:spcBef>
                <a:spcPts val="0"/>
              </a:spcBef>
              <a:spcAft>
                <a:spcPts val="0"/>
              </a:spcAft>
              <a:buNone/>
              <a:defRPr sz="3600">
                <a:latin typeface="Oswald Regular"/>
                <a:ea typeface="Oswald Regular"/>
                <a:cs typeface="Oswald Regular"/>
                <a:sym typeface="Oswald Regular"/>
              </a:defRPr>
            </a:lvl2pPr>
            <a:lvl3pPr lvl="2" algn="r" rtl="0">
              <a:spcBef>
                <a:spcPts val="0"/>
              </a:spcBef>
              <a:spcAft>
                <a:spcPts val="0"/>
              </a:spcAft>
              <a:buNone/>
              <a:defRPr sz="3600">
                <a:latin typeface="Oswald Regular"/>
                <a:ea typeface="Oswald Regular"/>
                <a:cs typeface="Oswald Regular"/>
                <a:sym typeface="Oswald Regular"/>
              </a:defRPr>
            </a:lvl3pPr>
            <a:lvl4pPr lvl="3" algn="r" rtl="0">
              <a:spcBef>
                <a:spcPts val="0"/>
              </a:spcBef>
              <a:spcAft>
                <a:spcPts val="0"/>
              </a:spcAft>
              <a:buNone/>
              <a:defRPr sz="3600">
                <a:latin typeface="Oswald Regular"/>
                <a:ea typeface="Oswald Regular"/>
                <a:cs typeface="Oswald Regular"/>
                <a:sym typeface="Oswald Regular"/>
              </a:defRPr>
            </a:lvl4pPr>
            <a:lvl5pPr lvl="4" algn="r" rtl="0">
              <a:spcBef>
                <a:spcPts val="0"/>
              </a:spcBef>
              <a:spcAft>
                <a:spcPts val="0"/>
              </a:spcAft>
              <a:buNone/>
              <a:defRPr sz="3600">
                <a:latin typeface="Oswald Regular"/>
                <a:ea typeface="Oswald Regular"/>
                <a:cs typeface="Oswald Regular"/>
                <a:sym typeface="Oswald Regular"/>
              </a:defRPr>
            </a:lvl5pPr>
            <a:lvl6pPr lvl="5" algn="r" rtl="0">
              <a:spcBef>
                <a:spcPts val="0"/>
              </a:spcBef>
              <a:spcAft>
                <a:spcPts val="0"/>
              </a:spcAft>
              <a:buNone/>
              <a:defRPr sz="3600">
                <a:latin typeface="Oswald Regular"/>
                <a:ea typeface="Oswald Regular"/>
                <a:cs typeface="Oswald Regular"/>
                <a:sym typeface="Oswald Regular"/>
              </a:defRPr>
            </a:lvl6pPr>
            <a:lvl7pPr lvl="6" algn="r" rtl="0">
              <a:spcBef>
                <a:spcPts val="0"/>
              </a:spcBef>
              <a:spcAft>
                <a:spcPts val="0"/>
              </a:spcAft>
              <a:buNone/>
              <a:defRPr sz="3600">
                <a:latin typeface="Oswald Regular"/>
                <a:ea typeface="Oswald Regular"/>
                <a:cs typeface="Oswald Regular"/>
                <a:sym typeface="Oswald Regular"/>
              </a:defRPr>
            </a:lvl7pPr>
            <a:lvl8pPr lvl="7" algn="r" rtl="0">
              <a:spcBef>
                <a:spcPts val="0"/>
              </a:spcBef>
              <a:spcAft>
                <a:spcPts val="0"/>
              </a:spcAft>
              <a:buNone/>
              <a:defRPr sz="3600">
                <a:latin typeface="Oswald Regular"/>
                <a:ea typeface="Oswald Regular"/>
                <a:cs typeface="Oswald Regular"/>
                <a:sym typeface="Oswald Regular"/>
              </a:defRPr>
            </a:lvl8pPr>
            <a:lvl9pPr lvl="8" algn="r" rtl="0">
              <a:spcBef>
                <a:spcPts val="0"/>
              </a:spcBef>
              <a:spcAft>
                <a:spcPts val="0"/>
              </a:spcAft>
              <a:buNone/>
              <a:defRPr sz="3600">
                <a:latin typeface="Oswald Regular"/>
                <a:ea typeface="Oswald Regular"/>
                <a:cs typeface="Oswald Regular"/>
                <a:sym typeface="Oswald Regular"/>
              </a:defRPr>
            </a:lvl9pPr>
          </a:lstStyle>
          <a:p>
            <a:endParaRPr/>
          </a:p>
        </p:txBody>
      </p:sp>
      <p:sp>
        <p:nvSpPr>
          <p:cNvPr id="901" name="Google Shape;901;p132"/>
          <p:cNvSpPr txBox="1">
            <a:spLocks noGrp="1"/>
          </p:cNvSpPr>
          <p:nvPr>
            <p:ph type="title" idx="6"/>
          </p:nvPr>
        </p:nvSpPr>
        <p:spPr>
          <a:xfrm>
            <a:off x="2958213"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902" name="Google Shape;902;p132"/>
          <p:cNvSpPr txBox="1">
            <a:spLocks noGrp="1"/>
          </p:cNvSpPr>
          <p:nvPr>
            <p:ph type="body" idx="7"/>
          </p:nvPr>
        </p:nvSpPr>
        <p:spPr>
          <a:xfrm>
            <a:off x="2958213"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903" name="Google Shape;903;p132"/>
          <p:cNvSpPr txBox="1">
            <a:spLocks noGrp="1"/>
          </p:cNvSpPr>
          <p:nvPr>
            <p:ph type="title" idx="8"/>
          </p:nvPr>
        </p:nvSpPr>
        <p:spPr>
          <a:xfrm>
            <a:off x="4803688"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904" name="Google Shape;904;p132"/>
          <p:cNvSpPr txBox="1">
            <a:spLocks noGrp="1"/>
          </p:cNvSpPr>
          <p:nvPr>
            <p:ph type="body" idx="9"/>
          </p:nvPr>
        </p:nvSpPr>
        <p:spPr>
          <a:xfrm>
            <a:off x="4803688"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905" name="Google Shape;905;p132"/>
          <p:cNvSpPr txBox="1">
            <a:spLocks noGrp="1"/>
          </p:cNvSpPr>
          <p:nvPr>
            <p:ph type="title" idx="13"/>
          </p:nvPr>
        </p:nvSpPr>
        <p:spPr>
          <a:xfrm>
            <a:off x="6649163" y="1532925"/>
            <a:ext cx="13821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906" name="Google Shape;906;p132"/>
          <p:cNvSpPr txBox="1">
            <a:spLocks noGrp="1"/>
          </p:cNvSpPr>
          <p:nvPr>
            <p:ph type="body" idx="14"/>
          </p:nvPr>
        </p:nvSpPr>
        <p:spPr>
          <a:xfrm>
            <a:off x="6649163" y="2322750"/>
            <a:ext cx="13821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907" name="Google Shape;907;p132"/>
          <p:cNvCxnSpPr/>
          <p:nvPr/>
        </p:nvCxnSpPr>
        <p:spPr>
          <a:xfrm>
            <a:off x="1100675"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908" name="Google Shape;908;p132"/>
          <p:cNvCxnSpPr/>
          <p:nvPr/>
        </p:nvCxnSpPr>
        <p:spPr>
          <a:xfrm>
            <a:off x="2947124"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909" name="Google Shape;909;p132"/>
          <p:cNvCxnSpPr/>
          <p:nvPr/>
        </p:nvCxnSpPr>
        <p:spPr>
          <a:xfrm>
            <a:off x="4793572" y="2209875"/>
            <a:ext cx="1406100" cy="0"/>
          </a:xfrm>
          <a:prstGeom prst="straightConnector1">
            <a:avLst/>
          </a:prstGeom>
          <a:noFill/>
          <a:ln w="19050" cap="flat" cmpd="sng">
            <a:solidFill>
              <a:schemeClr val="accent4"/>
            </a:solidFill>
            <a:prstDash val="dot"/>
            <a:round/>
            <a:headEnd type="none" w="med" len="med"/>
            <a:tailEnd type="none" w="med" len="med"/>
          </a:ln>
        </p:spPr>
      </p:cxnSp>
      <p:cxnSp>
        <p:nvCxnSpPr>
          <p:cNvPr id="910" name="Google Shape;910;p132"/>
          <p:cNvCxnSpPr/>
          <p:nvPr/>
        </p:nvCxnSpPr>
        <p:spPr>
          <a:xfrm>
            <a:off x="6640021" y="2209875"/>
            <a:ext cx="14061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5 Column">
  <p:cSld name="CUSTOM_1_1">
    <p:bg>
      <p:bgPr>
        <a:solidFill>
          <a:schemeClr val="lt1"/>
        </a:solidFill>
        <a:effectLst/>
      </p:bgPr>
    </p:bg>
    <p:spTree>
      <p:nvGrpSpPr>
        <p:cNvPr id="1" name="Shape 911"/>
        <p:cNvGrpSpPr/>
        <p:nvPr/>
      </p:nvGrpSpPr>
      <p:grpSpPr>
        <a:xfrm>
          <a:off x="0" y="0"/>
          <a:ext cx="0" cy="0"/>
          <a:chOff x="0" y="0"/>
          <a:chExt cx="0" cy="0"/>
        </a:xfrm>
      </p:grpSpPr>
      <p:sp>
        <p:nvSpPr>
          <p:cNvPr id="912" name="Google Shape;912;p133"/>
          <p:cNvSpPr/>
          <p:nvPr/>
        </p:nvSpPr>
        <p:spPr>
          <a:xfrm>
            <a:off x="836700" y="731525"/>
            <a:ext cx="7470600" cy="3694200"/>
          </a:xfrm>
          <a:prstGeom prst="rect">
            <a:avLst/>
          </a:prstGeom>
          <a:no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913" name="Google Shape;913;p133"/>
          <p:cNvSpPr/>
          <p:nvPr/>
        </p:nvSpPr>
        <p:spPr>
          <a:xfrm>
            <a:off x="2431071"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914" name="Google Shape;914;p133"/>
          <p:cNvSpPr/>
          <p:nvPr/>
        </p:nvSpPr>
        <p:spPr>
          <a:xfrm>
            <a:off x="963075"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915" name="Google Shape;915;p133"/>
          <p:cNvSpPr/>
          <p:nvPr/>
        </p:nvSpPr>
        <p:spPr>
          <a:xfrm>
            <a:off x="3899082"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916" name="Google Shape;916;p133"/>
          <p:cNvSpPr txBox="1">
            <a:spLocks noGrp="1"/>
          </p:cNvSpPr>
          <p:nvPr>
            <p:ph type="title"/>
          </p:nvPr>
        </p:nvSpPr>
        <p:spPr>
          <a:xfrm>
            <a:off x="118177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917" name="Google Shape;917;p133"/>
          <p:cNvSpPr txBox="1">
            <a:spLocks noGrp="1"/>
          </p:cNvSpPr>
          <p:nvPr>
            <p:ph type="title" idx="2"/>
          </p:nvPr>
        </p:nvSpPr>
        <p:spPr>
          <a:xfrm>
            <a:off x="110556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918" name="Google Shape;918;p133"/>
          <p:cNvSpPr txBox="1">
            <a:spLocks noGrp="1"/>
          </p:cNvSpPr>
          <p:nvPr>
            <p:ph type="body" idx="1"/>
          </p:nvPr>
        </p:nvSpPr>
        <p:spPr>
          <a:xfrm>
            <a:off x="110556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sp>
        <p:nvSpPr>
          <p:cNvPr id="919" name="Google Shape;919;p133"/>
          <p:cNvSpPr/>
          <p:nvPr/>
        </p:nvSpPr>
        <p:spPr>
          <a:xfrm>
            <a:off x="5367088"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cxnSp>
        <p:nvCxnSpPr>
          <p:cNvPr id="920" name="Google Shape;920;p133"/>
          <p:cNvCxnSpPr/>
          <p:nvPr/>
        </p:nvCxnSpPr>
        <p:spPr>
          <a:xfrm>
            <a:off x="1088015"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921" name="Google Shape;921;p133"/>
          <p:cNvSpPr/>
          <p:nvPr/>
        </p:nvSpPr>
        <p:spPr>
          <a:xfrm>
            <a:off x="6835095" y="457175"/>
            <a:ext cx="1345800" cy="42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922" name="Google Shape;922;p133"/>
          <p:cNvSpPr txBox="1">
            <a:spLocks noGrp="1"/>
          </p:cNvSpPr>
          <p:nvPr>
            <p:ph type="title" idx="3"/>
          </p:nvPr>
        </p:nvSpPr>
        <p:spPr>
          <a:xfrm>
            <a:off x="264977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923" name="Google Shape;923;p133"/>
          <p:cNvSpPr txBox="1">
            <a:spLocks noGrp="1"/>
          </p:cNvSpPr>
          <p:nvPr>
            <p:ph type="title" idx="4"/>
          </p:nvPr>
        </p:nvSpPr>
        <p:spPr>
          <a:xfrm>
            <a:off x="257356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924" name="Google Shape;924;p133"/>
          <p:cNvSpPr txBox="1">
            <a:spLocks noGrp="1"/>
          </p:cNvSpPr>
          <p:nvPr>
            <p:ph type="body" idx="5"/>
          </p:nvPr>
        </p:nvSpPr>
        <p:spPr>
          <a:xfrm>
            <a:off x="257356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925" name="Google Shape;925;p133"/>
          <p:cNvCxnSpPr/>
          <p:nvPr/>
        </p:nvCxnSpPr>
        <p:spPr>
          <a:xfrm>
            <a:off x="2556015"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926" name="Google Shape;926;p133"/>
          <p:cNvSpPr txBox="1">
            <a:spLocks noGrp="1"/>
          </p:cNvSpPr>
          <p:nvPr>
            <p:ph type="title" idx="6"/>
          </p:nvPr>
        </p:nvSpPr>
        <p:spPr>
          <a:xfrm>
            <a:off x="4117788"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927" name="Google Shape;927;p133"/>
          <p:cNvSpPr txBox="1">
            <a:spLocks noGrp="1"/>
          </p:cNvSpPr>
          <p:nvPr>
            <p:ph type="title" idx="7"/>
          </p:nvPr>
        </p:nvSpPr>
        <p:spPr>
          <a:xfrm>
            <a:off x="4041577"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928" name="Google Shape;928;p133"/>
          <p:cNvSpPr txBox="1">
            <a:spLocks noGrp="1"/>
          </p:cNvSpPr>
          <p:nvPr>
            <p:ph type="body" idx="8"/>
          </p:nvPr>
        </p:nvSpPr>
        <p:spPr>
          <a:xfrm>
            <a:off x="4041577"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929" name="Google Shape;929;p133"/>
          <p:cNvCxnSpPr/>
          <p:nvPr/>
        </p:nvCxnSpPr>
        <p:spPr>
          <a:xfrm>
            <a:off x="4024027"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930" name="Google Shape;930;p133"/>
          <p:cNvSpPr txBox="1">
            <a:spLocks noGrp="1"/>
          </p:cNvSpPr>
          <p:nvPr>
            <p:ph type="title" idx="9"/>
          </p:nvPr>
        </p:nvSpPr>
        <p:spPr>
          <a:xfrm>
            <a:off x="5585800"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931" name="Google Shape;931;p133"/>
          <p:cNvSpPr txBox="1">
            <a:spLocks noGrp="1"/>
          </p:cNvSpPr>
          <p:nvPr>
            <p:ph type="title" idx="13"/>
          </p:nvPr>
        </p:nvSpPr>
        <p:spPr>
          <a:xfrm>
            <a:off x="5509590"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932" name="Google Shape;932;p133"/>
          <p:cNvSpPr txBox="1">
            <a:spLocks noGrp="1"/>
          </p:cNvSpPr>
          <p:nvPr>
            <p:ph type="body" idx="14"/>
          </p:nvPr>
        </p:nvSpPr>
        <p:spPr>
          <a:xfrm>
            <a:off x="5509590"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933" name="Google Shape;933;p133"/>
          <p:cNvCxnSpPr/>
          <p:nvPr/>
        </p:nvCxnSpPr>
        <p:spPr>
          <a:xfrm>
            <a:off x="5492040" y="2209875"/>
            <a:ext cx="1095900" cy="0"/>
          </a:xfrm>
          <a:prstGeom prst="straightConnector1">
            <a:avLst/>
          </a:prstGeom>
          <a:noFill/>
          <a:ln w="19050" cap="flat" cmpd="sng">
            <a:solidFill>
              <a:schemeClr val="accent4"/>
            </a:solidFill>
            <a:prstDash val="dot"/>
            <a:round/>
            <a:headEnd type="none" w="med" len="med"/>
            <a:tailEnd type="none" w="med" len="med"/>
          </a:ln>
        </p:spPr>
      </p:cxnSp>
      <p:sp>
        <p:nvSpPr>
          <p:cNvPr id="934" name="Google Shape;934;p133"/>
          <p:cNvSpPr txBox="1">
            <a:spLocks noGrp="1"/>
          </p:cNvSpPr>
          <p:nvPr>
            <p:ph type="title" idx="15"/>
          </p:nvPr>
        </p:nvSpPr>
        <p:spPr>
          <a:xfrm>
            <a:off x="7053825" y="533375"/>
            <a:ext cx="1060800" cy="846600"/>
          </a:xfrm>
          <a:prstGeom prst="rect">
            <a:avLst/>
          </a:prstGeom>
        </p:spPr>
        <p:txBody>
          <a:bodyPr spcFirstLastPara="1" wrap="square" lIns="0" tIns="0" rIns="0" bIns="0" anchor="b" anchorCtr="0">
            <a:noAutofit/>
          </a:bodyPr>
          <a:lstStyle>
            <a:lvl1pPr lvl="0" algn="r" rtl="0">
              <a:spcBef>
                <a:spcPts val="0"/>
              </a:spcBef>
              <a:spcAft>
                <a:spcPts val="0"/>
              </a:spcAft>
              <a:buNone/>
              <a:defRPr sz="7200">
                <a:latin typeface="Oswald Regular"/>
                <a:ea typeface="Oswald Regular"/>
                <a:cs typeface="Oswald Regular"/>
                <a:sym typeface="Oswald Regular"/>
              </a:defRPr>
            </a:lvl1pPr>
            <a:lvl2pPr lvl="1" algn="r" rtl="0">
              <a:spcBef>
                <a:spcPts val="0"/>
              </a:spcBef>
              <a:spcAft>
                <a:spcPts val="0"/>
              </a:spcAft>
              <a:buNone/>
              <a:defRPr sz="7200">
                <a:latin typeface="Oswald Regular"/>
                <a:ea typeface="Oswald Regular"/>
                <a:cs typeface="Oswald Regular"/>
                <a:sym typeface="Oswald Regular"/>
              </a:defRPr>
            </a:lvl2pPr>
            <a:lvl3pPr lvl="2" algn="r" rtl="0">
              <a:spcBef>
                <a:spcPts val="0"/>
              </a:spcBef>
              <a:spcAft>
                <a:spcPts val="0"/>
              </a:spcAft>
              <a:buNone/>
              <a:defRPr sz="7200">
                <a:latin typeface="Oswald Regular"/>
                <a:ea typeface="Oswald Regular"/>
                <a:cs typeface="Oswald Regular"/>
                <a:sym typeface="Oswald Regular"/>
              </a:defRPr>
            </a:lvl3pPr>
            <a:lvl4pPr lvl="3" algn="r" rtl="0">
              <a:spcBef>
                <a:spcPts val="0"/>
              </a:spcBef>
              <a:spcAft>
                <a:spcPts val="0"/>
              </a:spcAft>
              <a:buNone/>
              <a:defRPr sz="7200">
                <a:latin typeface="Oswald Regular"/>
                <a:ea typeface="Oswald Regular"/>
                <a:cs typeface="Oswald Regular"/>
                <a:sym typeface="Oswald Regular"/>
              </a:defRPr>
            </a:lvl4pPr>
            <a:lvl5pPr lvl="4" algn="r" rtl="0">
              <a:spcBef>
                <a:spcPts val="0"/>
              </a:spcBef>
              <a:spcAft>
                <a:spcPts val="0"/>
              </a:spcAft>
              <a:buNone/>
              <a:defRPr sz="7200">
                <a:latin typeface="Oswald Regular"/>
                <a:ea typeface="Oswald Regular"/>
                <a:cs typeface="Oswald Regular"/>
                <a:sym typeface="Oswald Regular"/>
              </a:defRPr>
            </a:lvl5pPr>
            <a:lvl6pPr lvl="5" algn="r" rtl="0">
              <a:spcBef>
                <a:spcPts val="0"/>
              </a:spcBef>
              <a:spcAft>
                <a:spcPts val="0"/>
              </a:spcAft>
              <a:buNone/>
              <a:defRPr sz="7200">
                <a:latin typeface="Oswald Regular"/>
                <a:ea typeface="Oswald Regular"/>
                <a:cs typeface="Oswald Regular"/>
                <a:sym typeface="Oswald Regular"/>
              </a:defRPr>
            </a:lvl6pPr>
            <a:lvl7pPr lvl="6" algn="r" rtl="0">
              <a:spcBef>
                <a:spcPts val="0"/>
              </a:spcBef>
              <a:spcAft>
                <a:spcPts val="0"/>
              </a:spcAft>
              <a:buNone/>
              <a:defRPr sz="7200">
                <a:latin typeface="Oswald Regular"/>
                <a:ea typeface="Oswald Regular"/>
                <a:cs typeface="Oswald Regular"/>
                <a:sym typeface="Oswald Regular"/>
              </a:defRPr>
            </a:lvl7pPr>
            <a:lvl8pPr lvl="7" algn="r" rtl="0">
              <a:spcBef>
                <a:spcPts val="0"/>
              </a:spcBef>
              <a:spcAft>
                <a:spcPts val="0"/>
              </a:spcAft>
              <a:buNone/>
              <a:defRPr sz="7200">
                <a:latin typeface="Oswald Regular"/>
                <a:ea typeface="Oswald Regular"/>
                <a:cs typeface="Oswald Regular"/>
                <a:sym typeface="Oswald Regular"/>
              </a:defRPr>
            </a:lvl8pPr>
            <a:lvl9pPr lvl="8" algn="r" rtl="0">
              <a:spcBef>
                <a:spcPts val="0"/>
              </a:spcBef>
              <a:spcAft>
                <a:spcPts val="0"/>
              </a:spcAft>
              <a:buNone/>
              <a:defRPr sz="7200">
                <a:latin typeface="Oswald Regular"/>
                <a:ea typeface="Oswald Regular"/>
                <a:cs typeface="Oswald Regular"/>
                <a:sym typeface="Oswald Regular"/>
              </a:defRPr>
            </a:lvl9pPr>
          </a:lstStyle>
          <a:p>
            <a:endParaRPr/>
          </a:p>
        </p:txBody>
      </p:sp>
      <p:sp>
        <p:nvSpPr>
          <p:cNvPr id="935" name="Google Shape;935;p133"/>
          <p:cNvSpPr txBox="1">
            <a:spLocks noGrp="1"/>
          </p:cNvSpPr>
          <p:nvPr>
            <p:ph type="title" idx="16"/>
          </p:nvPr>
        </p:nvSpPr>
        <p:spPr>
          <a:xfrm>
            <a:off x="6977615" y="1532925"/>
            <a:ext cx="1060800" cy="594000"/>
          </a:xfrm>
          <a:prstGeom prst="rect">
            <a:avLst/>
          </a:prstGeom>
        </p:spPr>
        <p:txBody>
          <a:bodyPr spcFirstLastPara="1" wrap="square" lIns="0" tIns="0" rIns="0" bIns="0" anchor="b" anchorCtr="0">
            <a:noAutofit/>
          </a:bodyPr>
          <a:lstStyle>
            <a:lvl1pPr lvl="0" rtl="0">
              <a:spcBef>
                <a:spcPts val="0"/>
              </a:spcBef>
              <a:spcAft>
                <a:spcPts val="0"/>
              </a:spcAft>
              <a:buNone/>
              <a:defRPr sz="1800">
                <a:solidFill>
                  <a:schemeClr val="lt1"/>
                </a:solidFill>
                <a:latin typeface="Oswald Regular"/>
                <a:ea typeface="Oswald Regular"/>
                <a:cs typeface="Oswald Regular"/>
                <a:sym typeface="Oswald Regular"/>
              </a:defRPr>
            </a:lvl1pPr>
            <a:lvl2pPr lvl="1" rtl="0">
              <a:spcBef>
                <a:spcPts val="0"/>
              </a:spcBef>
              <a:spcAft>
                <a:spcPts val="0"/>
              </a:spcAft>
              <a:buNone/>
              <a:defRPr sz="1800">
                <a:solidFill>
                  <a:schemeClr val="lt1"/>
                </a:solidFill>
                <a:latin typeface="Oswald Regular"/>
                <a:ea typeface="Oswald Regular"/>
                <a:cs typeface="Oswald Regular"/>
                <a:sym typeface="Oswald Regular"/>
              </a:defRPr>
            </a:lvl2pPr>
            <a:lvl3pPr lvl="2" rtl="0">
              <a:spcBef>
                <a:spcPts val="0"/>
              </a:spcBef>
              <a:spcAft>
                <a:spcPts val="0"/>
              </a:spcAft>
              <a:buNone/>
              <a:defRPr sz="1800">
                <a:solidFill>
                  <a:schemeClr val="lt1"/>
                </a:solidFill>
                <a:latin typeface="Oswald Regular"/>
                <a:ea typeface="Oswald Regular"/>
                <a:cs typeface="Oswald Regular"/>
                <a:sym typeface="Oswald Regular"/>
              </a:defRPr>
            </a:lvl3pPr>
            <a:lvl4pPr lvl="3" rtl="0">
              <a:spcBef>
                <a:spcPts val="0"/>
              </a:spcBef>
              <a:spcAft>
                <a:spcPts val="0"/>
              </a:spcAft>
              <a:buNone/>
              <a:defRPr sz="1800">
                <a:solidFill>
                  <a:schemeClr val="lt1"/>
                </a:solidFill>
                <a:latin typeface="Oswald Regular"/>
                <a:ea typeface="Oswald Regular"/>
                <a:cs typeface="Oswald Regular"/>
                <a:sym typeface="Oswald Regular"/>
              </a:defRPr>
            </a:lvl4pPr>
            <a:lvl5pPr lvl="4" rtl="0">
              <a:spcBef>
                <a:spcPts val="0"/>
              </a:spcBef>
              <a:spcAft>
                <a:spcPts val="0"/>
              </a:spcAft>
              <a:buNone/>
              <a:defRPr sz="1800">
                <a:solidFill>
                  <a:schemeClr val="lt1"/>
                </a:solidFill>
                <a:latin typeface="Oswald Regular"/>
                <a:ea typeface="Oswald Regular"/>
                <a:cs typeface="Oswald Regular"/>
                <a:sym typeface="Oswald Regular"/>
              </a:defRPr>
            </a:lvl5pPr>
            <a:lvl6pPr lvl="5" rtl="0">
              <a:spcBef>
                <a:spcPts val="0"/>
              </a:spcBef>
              <a:spcAft>
                <a:spcPts val="0"/>
              </a:spcAft>
              <a:buNone/>
              <a:defRPr sz="1800">
                <a:solidFill>
                  <a:schemeClr val="lt1"/>
                </a:solidFill>
                <a:latin typeface="Oswald Regular"/>
                <a:ea typeface="Oswald Regular"/>
                <a:cs typeface="Oswald Regular"/>
                <a:sym typeface="Oswald Regular"/>
              </a:defRPr>
            </a:lvl6pPr>
            <a:lvl7pPr lvl="6" rtl="0">
              <a:spcBef>
                <a:spcPts val="0"/>
              </a:spcBef>
              <a:spcAft>
                <a:spcPts val="0"/>
              </a:spcAft>
              <a:buNone/>
              <a:defRPr sz="1800">
                <a:solidFill>
                  <a:schemeClr val="lt1"/>
                </a:solidFill>
                <a:latin typeface="Oswald Regular"/>
                <a:ea typeface="Oswald Regular"/>
                <a:cs typeface="Oswald Regular"/>
                <a:sym typeface="Oswald Regular"/>
              </a:defRPr>
            </a:lvl7pPr>
            <a:lvl8pPr lvl="7" rtl="0">
              <a:spcBef>
                <a:spcPts val="0"/>
              </a:spcBef>
              <a:spcAft>
                <a:spcPts val="0"/>
              </a:spcAft>
              <a:buNone/>
              <a:defRPr sz="1800">
                <a:solidFill>
                  <a:schemeClr val="lt1"/>
                </a:solidFill>
                <a:latin typeface="Oswald Regular"/>
                <a:ea typeface="Oswald Regular"/>
                <a:cs typeface="Oswald Regular"/>
                <a:sym typeface="Oswald Regular"/>
              </a:defRPr>
            </a:lvl8pPr>
            <a:lvl9pPr lvl="8" rtl="0">
              <a:spcBef>
                <a:spcPts val="0"/>
              </a:spcBef>
              <a:spcAft>
                <a:spcPts val="0"/>
              </a:spcAft>
              <a:buNone/>
              <a:defRPr sz="1800">
                <a:solidFill>
                  <a:schemeClr val="lt1"/>
                </a:solidFill>
                <a:latin typeface="Oswald Regular"/>
                <a:ea typeface="Oswald Regular"/>
                <a:cs typeface="Oswald Regular"/>
                <a:sym typeface="Oswald Regular"/>
              </a:defRPr>
            </a:lvl9pPr>
          </a:lstStyle>
          <a:p>
            <a:endParaRPr/>
          </a:p>
        </p:txBody>
      </p:sp>
      <p:sp>
        <p:nvSpPr>
          <p:cNvPr id="936" name="Google Shape;936;p133"/>
          <p:cNvSpPr txBox="1">
            <a:spLocks noGrp="1"/>
          </p:cNvSpPr>
          <p:nvPr>
            <p:ph type="body" idx="17"/>
          </p:nvPr>
        </p:nvSpPr>
        <p:spPr>
          <a:xfrm>
            <a:off x="6977615" y="2322750"/>
            <a:ext cx="1060800" cy="22194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2pPr>
            <a:lvl3pPr marL="1371600" lvl="2"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3pPr>
            <a:lvl4pPr marL="1828800" lvl="3" indent="-304800" rtl="0">
              <a:lnSpc>
                <a:spcPct val="115000"/>
              </a:lnSpc>
              <a:spcBef>
                <a:spcPts val="0"/>
              </a:spcBef>
              <a:spcAft>
                <a:spcPts val="0"/>
              </a:spcAft>
              <a:buClr>
                <a:schemeClr val="accent4"/>
              </a:buClr>
              <a:buSzPts val="1200"/>
              <a:buFont typeface="Source Sans Pro"/>
              <a:buChar char="●"/>
              <a:defRPr sz="1200">
                <a:solidFill>
                  <a:schemeClr val="lt1"/>
                </a:solidFill>
                <a:latin typeface="Source Sans Pro"/>
                <a:ea typeface="Source Sans Pro"/>
                <a:cs typeface="Source Sans Pro"/>
                <a:sym typeface="Source Sans Pro"/>
              </a:defRPr>
            </a:lvl4pPr>
            <a:lvl5pPr marL="2286000" lvl="4" indent="-304800" rtl="0">
              <a:lnSpc>
                <a:spcPct val="115000"/>
              </a:lnSpc>
              <a:spcBef>
                <a:spcPts val="0"/>
              </a:spcBef>
              <a:spcAft>
                <a:spcPts val="0"/>
              </a:spcAft>
              <a:buClr>
                <a:schemeClr val="dk1"/>
              </a:buClr>
              <a:buSzPts val="1200"/>
              <a:buFont typeface="Source Sans Pro"/>
              <a:buChar char="○"/>
              <a:defRPr sz="1200">
                <a:solidFill>
                  <a:schemeClr val="lt1"/>
                </a:solidFill>
                <a:latin typeface="Source Sans Pro"/>
                <a:ea typeface="Source Sans Pro"/>
                <a:cs typeface="Source Sans Pro"/>
                <a:sym typeface="Source Sans Pro"/>
              </a:defRPr>
            </a:lvl5pPr>
            <a:lvl6pPr marL="2743200" lvl="5"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6pPr>
            <a:lvl7pPr marL="3200400" lvl="6" indent="-304800" rtl="0">
              <a:lnSpc>
                <a:spcPct val="115000"/>
              </a:lnSpc>
              <a:spcBef>
                <a:spcPts val="0"/>
              </a:spcBef>
              <a:spcAft>
                <a:spcPts val="0"/>
              </a:spcAft>
              <a:buClr>
                <a:schemeClr val="accent2"/>
              </a:buClr>
              <a:buSzPts val="1200"/>
              <a:buFont typeface="Source Sans Pro"/>
              <a:buChar char="●"/>
              <a:defRPr sz="1200">
                <a:solidFill>
                  <a:schemeClr val="lt1"/>
                </a:solidFill>
                <a:latin typeface="Source Sans Pro"/>
                <a:ea typeface="Source Sans Pro"/>
                <a:cs typeface="Source Sans Pro"/>
                <a:sym typeface="Source Sans Pro"/>
              </a:defRPr>
            </a:lvl7pPr>
            <a:lvl8pPr marL="3657600" lvl="7" indent="-304800" rtl="0">
              <a:lnSpc>
                <a:spcPct val="115000"/>
              </a:lnSpc>
              <a:spcBef>
                <a:spcPts val="0"/>
              </a:spcBef>
              <a:spcAft>
                <a:spcPts val="0"/>
              </a:spcAft>
              <a:buSzPts val="1200"/>
              <a:buFont typeface="Source Sans Pro"/>
              <a:buChar char="○"/>
              <a:defRPr sz="1200">
                <a:solidFill>
                  <a:schemeClr val="lt1"/>
                </a:solidFill>
                <a:latin typeface="Source Sans Pro"/>
                <a:ea typeface="Source Sans Pro"/>
                <a:cs typeface="Source Sans Pro"/>
                <a:sym typeface="Source Sans Pro"/>
              </a:defRPr>
            </a:lvl8pPr>
            <a:lvl9pPr marL="4114800" lvl="8" indent="-304800" rtl="0">
              <a:lnSpc>
                <a:spcPct val="115000"/>
              </a:lnSpc>
              <a:spcBef>
                <a:spcPts val="0"/>
              </a:spcBef>
              <a:spcAft>
                <a:spcPts val="0"/>
              </a:spcAft>
              <a:buClr>
                <a:schemeClr val="dk2"/>
              </a:buClr>
              <a:buSzPts val="1200"/>
              <a:buFont typeface="Source Sans Pro"/>
              <a:buChar char="■"/>
              <a:defRPr sz="1200">
                <a:solidFill>
                  <a:schemeClr val="lt1"/>
                </a:solidFill>
                <a:latin typeface="Source Sans Pro"/>
                <a:ea typeface="Source Sans Pro"/>
                <a:cs typeface="Source Sans Pro"/>
                <a:sym typeface="Source Sans Pro"/>
              </a:defRPr>
            </a:lvl9pPr>
          </a:lstStyle>
          <a:p>
            <a:endParaRPr/>
          </a:p>
        </p:txBody>
      </p:sp>
      <p:cxnSp>
        <p:nvCxnSpPr>
          <p:cNvPr id="937" name="Google Shape;937;p133"/>
          <p:cNvCxnSpPr/>
          <p:nvPr/>
        </p:nvCxnSpPr>
        <p:spPr>
          <a:xfrm>
            <a:off x="6960065" y="2209875"/>
            <a:ext cx="1095900" cy="0"/>
          </a:xfrm>
          <a:prstGeom prst="straightConnector1">
            <a:avLst/>
          </a:prstGeom>
          <a:noFill/>
          <a:ln w="19050" cap="flat" cmpd="sng">
            <a:solidFill>
              <a:schemeClr val="accent4"/>
            </a:solidFill>
            <a:prstDash val="dot"/>
            <a:round/>
            <a:headEnd type="none" w="med" len="med"/>
            <a:tailEnd type="none" w="med" len="med"/>
          </a:ln>
        </p:spPr>
      </p:cxn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Logos">
  <p:cSld name="CUSTOM_2">
    <p:bg>
      <p:bgPr>
        <a:solidFill>
          <a:schemeClr val="lt1"/>
        </a:solidFill>
        <a:effectLst/>
      </p:bgPr>
    </p:bg>
    <p:spTree>
      <p:nvGrpSpPr>
        <p:cNvPr id="1" name="Shape 938"/>
        <p:cNvGrpSpPr/>
        <p:nvPr/>
      </p:nvGrpSpPr>
      <p:grpSpPr>
        <a:xfrm>
          <a:off x="0" y="0"/>
          <a:ext cx="0" cy="0"/>
          <a:chOff x="0" y="0"/>
          <a:chExt cx="0" cy="0"/>
        </a:xfrm>
      </p:grpSpPr>
      <p:sp>
        <p:nvSpPr>
          <p:cNvPr id="939" name="Google Shape;939;p134"/>
          <p:cNvSpPr/>
          <p:nvPr/>
        </p:nvSpPr>
        <p:spPr>
          <a:xfrm>
            <a:off x="3249850" y="0"/>
            <a:ext cx="58941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4"/>
          <p:cNvSpPr/>
          <p:nvPr/>
        </p:nvSpPr>
        <p:spPr>
          <a:xfrm>
            <a:off x="781350" y="676775"/>
            <a:ext cx="7581300" cy="3803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4"/>
          <p:cNvSpPr txBox="1">
            <a:spLocks noGrp="1"/>
          </p:cNvSpPr>
          <p:nvPr>
            <p:ph type="title"/>
          </p:nvPr>
        </p:nvSpPr>
        <p:spPr>
          <a:xfrm>
            <a:off x="1151800" y="2170800"/>
            <a:ext cx="3298200" cy="801900"/>
          </a:xfrm>
          <a:prstGeom prst="rect">
            <a:avLst/>
          </a:prstGeom>
        </p:spPr>
        <p:txBody>
          <a:bodyPr spcFirstLastPara="1" wrap="square" lIns="0" tIns="0" rIns="0" bIns="0" anchor="ctr"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Quote 1">
  <p:cSld name="CUSTOM_3">
    <p:spTree>
      <p:nvGrpSpPr>
        <p:cNvPr id="1" name="Shape 942"/>
        <p:cNvGrpSpPr/>
        <p:nvPr/>
      </p:nvGrpSpPr>
      <p:grpSpPr>
        <a:xfrm>
          <a:off x="0" y="0"/>
          <a:ext cx="0" cy="0"/>
          <a:chOff x="0" y="0"/>
          <a:chExt cx="0" cy="0"/>
        </a:xfrm>
      </p:grpSpPr>
      <p:sp>
        <p:nvSpPr>
          <p:cNvPr id="943" name="Google Shape;943;p135"/>
          <p:cNvSpPr/>
          <p:nvPr/>
        </p:nvSpPr>
        <p:spPr>
          <a:xfrm>
            <a:off x="2359152" y="709075"/>
            <a:ext cx="5038500" cy="3005700"/>
          </a:xfrm>
          <a:prstGeom prst="wedgeRectCallout">
            <a:avLst>
              <a:gd name="adj1" fmla="val 33388"/>
              <a:gd name="adj2" fmla="val 72182"/>
            </a:avLst>
          </a:prstGeom>
          <a:noFill/>
          <a:ln w="1143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5"/>
          <p:cNvSpPr txBox="1">
            <a:spLocks noGrp="1"/>
          </p:cNvSpPr>
          <p:nvPr>
            <p:ph type="subTitle" idx="1"/>
          </p:nvPr>
        </p:nvSpPr>
        <p:spPr>
          <a:xfrm>
            <a:off x="2359152" y="707725"/>
            <a:ext cx="5038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9pPr>
          </a:lstStyle>
          <a:p>
            <a:endParaRPr/>
          </a:p>
        </p:txBody>
      </p:sp>
      <p:sp>
        <p:nvSpPr>
          <p:cNvPr id="945" name="Google Shape;945;p135"/>
          <p:cNvSpPr/>
          <p:nvPr/>
        </p:nvSpPr>
        <p:spPr>
          <a:xfrm>
            <a:off x="1750750" y="894425"/>
            <a:ext cx="782400" cy="67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946" name="Google Shape;946;p135"/>
          <p:cNvSpPr txBox="1"/>
          <p:nvPr/>
        </p:nvSpPr>
        <p:spPr>
          <a:xfrm>
            <a:off x="1714009" y="707725"/>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947" name="Google Shape;947;p135"/>
          <p:cNvSpPr/>
          <p:nvPr/>
        </p:nvSpPr>
        <p:spPr>
          <a:xfrm>
            <a:off x="7223650" y="2846350"/>
            <a:ext cx="782400" cy="67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948" name="Google Shape;948;p135"/>
          <p:cNvSpPr txBox="1"/>
          <p:nvPr/>
        </p:nvSpPr>
        <p:spPr>
          <a:xfrm rot="10800000">
            <a:off x="7151191" y="3016014"/>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Quote 1 1">
  <p:cSld name="CUSTOM_3_3">
    <p:spTree>
      <p:nvGrpSpPr>
        <p:cNvPr id="1" name="Shape 949"/>
        <p:cNvGrpSpPr/>
        <p:nvPr/>
      </p:nvGrpSpPr>
      <p:grpSpPr>
        <a:xfrm>
          <a:off x="0" y="0"/>
          <a:ext cx="0" cy="0"/>
          <a:chOff x="0" y="0"/>
          <a:chExt cx="0" cy="0"/>
        </a:xfrm>
      </p:grpSpPr>
      <p:pic>
        <p:nvPicPr>
          <p:cNvPr id="950" name="Google Shape;950;p136"/>
          <p:cNvPicPr preferRelativeResize="0"/>
          <p:nvPr/>
        </p:nvPicPr>
        <p:blipFill>
          <a:blip r:embed="rId2">
            <a:alphaModFix amt="60000"/>
          </a:blip>
          <a:stretch>
            <a:fillRect/>
          </a:stretch>
        </p:blipFill>
        <p:spPr>
          <a:xfrm>
            <a:off x="0" y="-1315025"/>
            <a:ext cx="9687774" cy="6458526"/>
          </a:xfrm>
          <a:prstGeom prst="rect">
            <a:avLst/>
          </a:prstGeom>
          <a:noFill/>
          <a:ln>
            <a:noFill/>
          </a:ln>
        </p:spPr>
      </p:pic>
      <p:sp>
        <p:nvSpPr>
          <p:cNvPr id="951" name="Google Shape;951;p136"/>
          <p:cNvSpPr/>
          <p:nvPr/>
        </p:nvSpPr>
        <p:spPr>
          <a:xfrm>
            <a:off x="1144150" y="576350"/>
            <a:ext cx="3311100" cy="2738100"/>
          </a:xfrm>
          <a:prstGeom prst="wedgeRectCallout">
            <a:avLst>
              <a:gd name="adj1" fmla="val -33611"/>
              <a:gd name="adj2" fmla="val 72535"/>
            </a:avLst>
          </a:prstGeom>
          <a:noFill/>
          <a:ln w="1143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6"/>
          <p:cNvSpPr txBox="1">
            <a:spLocks noGrp="1"/>
          </p:cNvSpPr>
          <p:nvPr>
            <p:ph type="subTitle" idx="1"/>
          </p:nvPr>
        </p:nvSpPr>
        <p:spPr>
          <a:xfrm>
            <a:off x="1144150" y="575125"/>
            <a:ext cx="3311100" cy="27408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9pPr>
          </a:lstStyle>
          <a:p>
            <a:endParaRPr/>
          </a:p>
        </p:txBody>
      </p:sp>
      <p:sp>
        <p:nvSpPr>
          <p:cNvPr id="953" name="Google Shape;953;p136"/>
          <p:cNvSpPr/>
          <p:nvPr/>
        </p:nvSpPr>
        <p:spPr>
          <a:xfrm>
            <a:off x="535750" y="761825"/>
            <a:ext cx="782400" cy="67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954" name="Google Shape;954;p136"/>
          <p:cNvSpPr txBox="1"/>
          <p:nvPr/>
        </p:nvSpPr>
        <p:spPr>
          <a:xfrm>
            <a:off x="499009" y="575125"/>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Quote 2">
  <p:cSld name="CUSTOM_3_2">
    <p:spTree>
      <p:nvGrpSpPr>
        <p:cNvPr id="1" name="Shape 955"/>
        <p:cNvGrpSpPr/>
        <p:nvPr/>
      </p:nvGrpSpPr>
      <p:grpSpPr>
        <a:xfrm>
          <a:off x="0" y="0"/>
          <a:ext cx="0" cy="0"/>
          <a:chOff x="0" y="0"/>
          <a:chExt cx="0" cy="0"/>
        </a:xfrm>
      </p:grpSpPr>
      <p:sp>
        <p:nvSpPr>
          <p:cNvPr id="956" name="Google Shape;956;p137"/>
          <p:cNvSpPr/>
          <p:nvPr/>
        </p:nvSpPr>
        <p:spPr>
          <a:xfrm flipH="1">
            <a:off x="1451677" y="759475"/>
            <a:ext cx="5038500" cy="3005700"/>
          </a:xfrm>
          <a:prstGeom prst="wedgeRectCallout">
            <a:avLst>
              <a:gd name="adj1" fmla="val 33388"/>
              <a:gd name="adj2" fmla="val 72182"/>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7"/>
          <p:cNvSpPr txBox="1">
            <a:spLocks noGrp="1"/>
          </p:cNvSpPr>
          <p:nvPr>
            <p:ph type="subTitle" idx="1"/>
          </p:nvPr>
        </p:nvSpPr>
        <p:spPr>
          <a:xfrm>
            <a:off x="1451677" y="758125"/>
            <a:ext cx="5038500" cy="3008400"/>
          </a:xfrm>
          <a:prstGeom prst="rect">
            <a:avLst/>
          </a:prstGeom>
          <a:noFill/>
          <a:ln>
            <a:noFill/>
          </a:ln>
        </p:spPr>
        <p:txBody>
          <a:bodyPr spcFirstLastPara="1" wrap="square" lIns="457200" tIns="457200" rIns="457200" bIns="457200" anchor="ctr" anchorCtr="0">
            <a:noAutofit/>
          </a:bodyPr>
          <a:lstStyle>
            <a:lvl1pPr lvl="0"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1pPr>
            <a:lvl2pPr lvl="1"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2pPr>
            <a:lvl3pPr lvl="2"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3pPr>
            <a:lvl4pPr lvl="3"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4pPr>
            <a:lvl5pPr lvl="4"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5pPr>
            <a:lvl6pPr lvl="5"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6pPr>
            <a:lvl7pPr lvl="6"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7pPr>
            <a:lvl8pPr lvl="7"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8pPr>
            <a:lvl9pPr lvl="8" rtl="0">
              <a:spcBef>
                <a:spcPts val="0"/>
              </a:spcBef>
              <a:spcAft>
                <a:spcPts val="0"/>
              </a:spcAft>
              <a:buNone/>
              <a:defRPr sz="1800" i="1">
                <a:solidFill>
                  <a:schemeClr val="lt1"/>
                </a:solidFill>
                <a:latin typeface="Source Sans Pro Light"/>
                <a:ea typeface="Source Sans Pro Light"/>
                <a:cs typeface="Source Sans Pro Light"/>
                <a:sym typeface="Source Sans Pro Light"/>
              </a:defRPr>
            </a:lvl9pPr>
          </a:lstStyle>
          <a:p>
            <a:endParaRPr/>
          </a:p>
        </p:txBody>
      </p:sp>
      <p:sp>
        <p:nvSpPr>
          <p:cNvPr id="958" name="Google Shape;958;p137"/>
          <p:cNvSpPr/>
          <p:nvPr/>
        </p:nvSpPr>
        <p:spPr>
          <a:xfrm>
            <a:off x="843275" y="944825"/>
            <a:ext cx="782400" cy="67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959" name="Google Shape;959;p137"/>
          <p:cNvSpPr txBox="1"/>
          <p:nvPr/>
        </p:nvSpPr>
        <p:spPr>
          <a:xfrm>
            <a:off x="806534" y="758125"/>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
        <p:nvSpPr>
          <p:cNvPr id="960" name="Google Shape;960;p137"/>
          <p:cNvSpPr/>
          <p:nvPr/>
        </p:nvSpPr>
        <p:spPr>
          <a:xfrm>
            <a:off x="6316175" y="2896750"/>
            <a:ext cx="782400" cy="67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0">
              <a:solidFill>
                <a:srgbClr val="FFFFFF"/>
              </a:solidFill>
              <a:latin typeface="Oswald Regular"/>
              <a:ea typeface="Oswald Regular"/>
              <a:cs typeface="Oswald Regular"/>
              <a:sym typeface="Oswald Regular"/>
            </a:endParaRPr>
          </a:p>
        </p:txBody>
      </p:sp>
      <p:sp>
        <p:nvSpPr>
          <p:cNvPr id="961" name="Google Shape;961;p137"/>
          <p:cNvSpPr txBox="1"/>
          <p:nvPr/>
        </p:nvSpPr>
        <p:spPr>
          <a:xfrm rot="10800000">
            <a:off x="6243716" y="3066414"/>
            <a:ext cx="891600" cy="6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Oswald Regular"/>
                <a:ea typeface="Oswald Regular"/>
                <a:cs typeface="Oswald Regular"/>
                <a:sym typeface="Oswald Regular"/>
              </a:rPr>
              <a:t>“</a:t>
            </a:r>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hank you / Q&amp;A">
  <p:cSld name="CUSTOM_3_1">
    <p:bg>
      <p:bgPr>
        <a:solidFill>
          <a:schemeClr val="lt1"/>
        </a:solidFill>
        <a:effectLst/>
      </p:bgPr>
    </p:bg>
    <p:spTree>
      <p:nvGrpSpPr>
        <p:cNvPr id="1" name="Shape 962"/>
        <p:cNvGrpSpPr/>
        <p:nvPr/>
      </p:nvGrpSpPr>
      <p:grpSpPr>
        <a:xfrm>
          <a:off x="0" y="0"/>
          <a:ext cx="0" cy="0"/>
          <a:chOff x="0" y="0"/>
          <a:chExt cx="0" cy="0"/>
        </a:xfrm>
      </p:grpSpPr>
      <p:sp>
        <p:nvSpPr>
          <p:cNvPr id="963" name="Google Shape;963;p138"/>
          <p:cNvSpPr/>
          <p:nvPr/>
        </p:nvSpPr>
        <p:spPr>
          <a:xfrm>
            <a:off x="836700" y="724650"/>
            <a:ext cx="7470600" cy="3694200"/>
          </a:xfrm>
          <a:prstGeom prst="rect">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8"/>
          <p:cNvSpPr txBox="1">
            <a:spLocks noGrp="1"/>
          </p:cNvSpPr>
          <p:nvPr>
            <p:ph type="title"/>
          </p:nvPr>
        </p:nvSpPr>
        <p:spPr>
          <a:xfrm>
            <a:off x="3663775" y="1844050"/>
            <a:ext cx="4359900" cy="1735800"/>
          </a:xfrm>
          <a:prstGeom prst="rect">
            <a:avLst/>
          </a:prstGeom>
        </p:spPr>
        <p:txBody>
          <a:bodyPr spcFirstLastPara="1" wrap="square" lIns="0" tIns="0" rIns="0" bIns="0" anchor="b" anchorCtr="0">
            <a:noAutofit/>
          </a:bodyPr>
          <a:lstStyle>
            <a:lvl1pPr lvl="0" algn="r" rtl="0">
              <a:spcBef>
                <a:spcPts val="0"/>
              </a:spcBef>
              <a:spcAft>
                <a:spcPts val="0"/>
              </a:spcAft>
              <a:buNone/>
              <a:defRPr sz="8000">
                <a:solidFill>
                  <a:srgbClr val="FFFFFF"/>
                </a:solidFill>
                <a:latin typeface="Oswald Regular"/>
                <a:ea typeface="Oswald Regular"/>
                <a:cs typeface="Oswald Regular"/>
                <a:sym typeface="Oswald Regular"/>
              </a:defRPr>
            </a:lvl1pPr>
            <a:lvl2pPr lvl="1" algn="r" rtl="0">
              <a:spcBef>
                <a:spcPts val="0"/>
              </a:spcBef>
              <a:spcAft>
                <a:spcPts val="0"/>
              </a:spcAft>
              <a:buNone/>
              <a:defRPr sz="3600">
                <a:solidFill>
                  <a:schemeClr val="lt1"/>
                </a:solidFill>
                <a:latin typeface="Oswald Regular"/>
                <a:ea typeface="Oswald Regular"/>
                <a:cs typeface="Oswald Regular"/>
                <a:sym typeface="Oswald Regular"/>
              </a:defRPr>
            </a:lvl2pPr>
            <a:lvl3pPr lvl="2" algn="r" rtl="0">
              <a:spcBef>
                <a:spcPts val="0"/>
              </a:spcBef>
              <a:spcAft>
                <a:spcPts val="0"/>
              </a:spcAft>
              <a:buNone/>
              <a:defRPr sz="3600">
                <a:solidFill>
                  <a:schemeClr val="lt1"/>
                </a:solidFill>
                <a:latin typeface="Oswald Regular"/>
                <a:ea typeface="Oswald Regular"/>
                <a:cs typeface="Oswald Regular"/>
                <a:sym typeface="Oswald Regular"/>
              </a:defRPr>
            </a:lvl3pPr>
            <a:lvl4pPr lvl="3" algn="r" rtl="0">
              <a:spcBef>
                <a:spcPts val="0"/>
              </a:spcBef>
              <a:spcAft>
                <a:spcPts val="0"/>
              </a:spcAft>
              <a:buNone/>
              <a:defRPr sz="3600">
                <a:solidFill>
                  <a:schemeClr val="lt1"/>
                </a:solidFill>
                <a:latin typeface="Oswald Regular"/>
                <a:ea typeface="Oswald Regular"/>
                <a:cs typeface="Oswald Regular"/>
                <a:sym typeface="Oswald Regular"/>
              </a:defRPr>
            </a:lvl4pPr>
            <a:lvl5pPr lvl="4" algn="r" rtl="0">
              <a:spcBef>
                <a:spcPts val="0"/>
              </a:spcBef>
              <a:spcAft>
                <a:spcPts val="0"/>
              </a:spcAft>
              <a:buNone/>
              <a:defRPr sz="3600">
                <a:solidFill>
                  <a:schemeClr val="lt1"/>
                </a:solidFill>
                <a:latin typeface="Oswald Regular"/>
                <a:ea typeface="Oswald Regular"/>
                <a:cs typeface="Oswald Regular"/>
                <a:sym typeface="Oswald Regular"/>
              </a:defRPr>
            </a:lvl5pPr>
            <a:lvl6pPr lvl="5" algn="r" rtl="0">
              <a:spcBef>
                <a:spcPts val="0"/>
              </a:spcBef>
              <a:spcAft>
                <a:spcPts val="0"/>
              </a:spcAft>
              <a:buNone/>
              <a:defRPr sz="3600">
                <a:solidFill>
                  <a:schemeClr val="lt1"/>
                </a:solidFill>
                <a:latin typeface="Oswald Regular"/>
                <a:ea typeface="Oswald Regular"/>
                <a:cs typeface="Oswald Regular"/>
                <a:sym typeface="Oswald Regular"/>
              </a:defRPr>
            </a:lvl6pPr>
            <a:lvl7pPr lvl="6" algn="r" rtl="0">
              <a:spcBef>
                <a:spcPts val="0"/>
              </a:spcBef>
              <a:spcAft>
                <a:spcPts val="0"/>
              </a:spcAft>
              <a:buNone/>
              <a:defRPr sz="3600">
                <a:solidFill>
                  <a:schemeClr val="lt1"/>
                </a:solidFill>
                <a:latin typeface="Oswald Regular"/>
                <a:ea typeface="Oswald Regular"/>
                <a:cs typeface="Oswald Regular"/>
                <a:sym typeface="Oswald Regular"/>
              </a:defRPr>
            </a:lvl7pPr>
            <a:lvl8pPr lvl="7" algn="r" rtl="0">
              <a:spcBef>
                <a:spcPts val="0"/>
              </a:spcBef>
              <a:spcAft>
                <a:spcPts val="0"/>
              </a:spcAft>
              <a:buNone/>
              <a:defRPr sz="3600">
                <a:solidFill>
                  <a:schemeClr val="lt1"/>
                </a:solidFill>
                <a:latin typeface="Oswald Regular"/>
                <a:ea typeface="Oswald Regular"/>
                <a:cs typeface="Oswald Regular"/>
                <a:sym typeface="Oswald Regular"/>
              </a:defRPr>
            </a:lvl8pPr>
            <a:lvl9pPr lvl="8" algn="r"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965" name="Google Shape;965;p138"/>
          <p:cNvSpPr/>
          <p:nvPr/>
        </p:nvSpPr>
        <p:spPr>
          <a:xfrm>
            <a:off x="7350775" y="3630843"/>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6" name="Google Shape;966;p138"/>
          <p:cNvPicPr preferRelativeResize="0"/>
          <p:nvPr/>
        </p:nvPicPr>
        <p:blipFill rotWithShape="1">
          <a:blip r:embed="rId2">
            <a:alphaModFix/>
          </a:blip>
          <a:srcRect t="485" b="485"/>
          <a:stretch/>
        </p:blipFill>
        <p:spPr>
          <a:xfrm>
            <a:off x="6994275" y="3861250"/>
            <a:ext cx="1029400" cy="316874"/>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Divider: Style 1">
  <p:cSld name="CUSTOM_4">
    <p:bg>
      <p:bgPr>
        <a:solidFill>
          <a:schemeClr val="lt1"/>
        </a:solidFill>
        <a:effectLst/>
      </p:bgPr>
    </p:bg>
    <p:spTree>
      <p:nvGrpSpPr>
        <p:cNvPr id="1" name="Shape 967"/>
        <p:cNvGrpSpPr/>
        <p:nvPr/>
      </p:nvGrpSpPr>
      <p:grpSpPr>
        <a:xfrm>
          <a:off x="0" y="0"/>
          <a:ext cx="0" cy="0"/>
          <a:chOff x="0" y="0"/>
          <a:chExt cx="0" cy="0"/>
        </a:xfrm>
      </p:grpSpPr>
      <p:sp>
        <p:nvSpPr>
          <p:cNvPr id="968" name="Google Shape;968;p139"/>
          <p:cNvSpPr/>
          <p:nvPr/>
        </p:nvSpPr>
        <p:spPr>
          <a:xfrm>
            <a:off x="780951" y="669788"/>
            <a:ext cx="7582086" cy="3803922"/>
          </a:xfrm>
          <a:custGeom>
            <a:avLst/>
            <a:gdLst/>
            <a:ahLst/>
            <a:cxnLst/>
            <a:rect l="l" t="t" r="r" b="b"/>
            <a:pathLst>
              <a:path w="21600" h="21600" extrusionOk="0">
                <a:moveTo>
                  <a:pt x="0" y="0"/>
                </a:moveTo>
                <a:lnTo>
                  <a:pt x="0" y="21600"/>
                </a:lnTo>
                <a:lnTo>
                  <a:pt x="2208" y="21600"/>
                </a:lnTo>
                <a:lnTo>
                  <a:pt x="3544" y="13777"/>
                </a:lnTo>
                <a:lnTo>
                  <a:pt x="3722" y="13777"/>
                </a:lnTo>
                <a:lnTo>
                  <a:pt x="3806" y="13777"/>
                </a:lnTo>
                <a:lnTo>
                  <a:pt x="3970" y="13777"/>
                </a:lnTo>
                <a:lnTo>
                  <a:pt x="3984" y="13777"/>
                </a:lnTo>
                <a:lnTo>
                  <a:pt x="4205" y="13777"/>
                </a:lnTo>
                <a:lnTo>
                  <a:pt x="4232" y="13777"/>
                </a:lnTo>
                <a:lnTo>
                  <a:pt x="4466" y="13777"/>
                </a:lnTo>
                <a:lnTo>
                  <a:pt x="3130" y="21600"/>
                </a:lnTo>
                <a:lnTo>
                  <a:pt x="21600" y="21600"/>
                </a:lnTo>
                <a:lnTo>
                  <a:pt x="21600" y="0"/>
                </a:lnTo>
                <a:lnTo>
                  <a:pt x="6819" y="0"/>
                </a:lnTo>
                <a:lnTo>
                  <a:pt x="5483" y="7823"/>
                </a:lnTo>
                <a:lnTo>
                  <a:pt x="5249" y="7823"/>
                </a:lnTo>
                <a:lnTo>
                  <a:pt x="5001" y="7823"/>
                </a:lnTo>
                <a:lnTo>
                  <a:pt x="4823" y="7823"/>
                </a:lnTo>
                <a:lnTo>
                  <a:pt x="4739" y="7823"/>
                </a:lnTo>
                <a:lnTo>
                  <a:pt x="4562" y="7823"/>
                </a:lnTo>
                <a:lnTo>
                  <a:pt x="5898" y="0"/>
                </a:lnTo>
                <a:lnTo>
                  <a:pt x="0" y="0"/>
                </a:lnTo>
                <a:close/>
              </a:path>
            </a:pathLst>
          </a:custGeom>
          <a:solidFill>
            <a:srgbClr val="FFFFFF"/>
          </a:solidFill>
          <a:ln>
            <a:noFill/>
          </a:ln>
        </p:spPr>
        <p:txBody>
          <a:bodyPr spcFirstLastPara="1" wrap="square" lIns="19050" tIns="19050" rIns="19050" bIns="19050" anchor="ctr" anchorCtr="0">
            <a:noAutofit/>
          </a:bodyPr>
          <a:lstStyle/>
          <a:p>
            <a:pPr marL="0" marR="0" lvl="0" indent="0" algn="l" rtl="0">
              <a:lnSpc>
                <a:spcPct val="162500"/>
              </a:lnSpc>
              <a:spcBef>
                <a:spcPts val="0"/>
              </a:spcBef>
              <a:spcAft>
                <a:spcPts val="0"/>
              </a:spcAft>
              <a:buClr>
                <a:srgbClr val="FFFFFF"/>
              </a:buClr>
              <a:buSzPts val="1200"/>
              <a:buFont typeface="Source Sans Pro"/>
              <a:buNone/>
            </a:pPr>
            <a:endParaRPr sz="1200" b="0" i="0" u="none" strike="noStrike" cap="none">
              <a:solidFill>
                <a:srgbClr val="FFFFFF"/>
              </a:solidFill>
              <a:latin typeface="Source Sans Pro"/>
              <a:ea typeface="Source Sans Pro"/>
              <a:cs typeface="Source Sans Pro"/>
              <a:sym typeface="Source Sans Pro"/>
            </a:endParaRPr>
          </a:p>
        </p:txBody>
      </p:sp>
      <p:sp>
        <p:nvSpPr>
          <p:cNvPr id="969" name="Google Shape;969;p139"/>
          <p:cNvSpPr txBox="1">
            <a:spLocks noGrp="1"/>
          </p:cNvSpPr>
          <p:nvPr>
            <p:ph type="title"/>
          </p:nvPr>
        </p:nvSpPr>
        <p:spPr>
          <a:xfrm>
            <a:off x="3524525" y="957492"/>
            <a:ext cx="5208600" cy="3513600"/>
          </a:xfrm>
          <a:prstGeom prst="rect">
            <a:avLst/>
          </a:prstGeom>
        </p:spPr>
        <p:txBody>
          <a:bodyPr spcFirstLastPara="1" wrap="square" lIns="0" tIns="0" rIns="0" bIns="0" anchor="ctr" anchorCtr="0">
            <a:noAutofit/>
          </a:bodyPr>
          <a:lstStyle>
            <a:lvl1pPr lvl="0" rtl="0">
              <a:spcBef>
                <a:spcPts val="0"/>
              </a:spcBef>
              <a:spcAft>
                <a:spcPts val="0"/>
              </a:spcAft>
              <a:buNone/>
              <a:defRPr sz="34000" b="1">
                <a:solidFill>
                  <a:schemeClr val="accent4"/>
                </a:solidFill>
                <a:latin typeface="Oswald"/>
                <a:ea typeface="Oswald"/>
                <a:cs typeface="Oswald"/>
                <a:sym typeface="Oswald"/>
              </a:defRPr>
            </a:lvl1pPr>
            <a:lvl2pPr lvl="1" algn="r" rtl="0">
              <a:spcBef>
                <a:spcPts val="0"/>
              </a:spcBef>
              <a:spcAft>
                <a:spcPts val="0"/>
              </a:spcAft>
              <a:buNone/>
              <a:defRPr sz="34000">
                <a:solidFill>
                  <a:schemeClr val="accent4"/>
                </a:solidFill>
              </a:defRPr>
            </a:lvl2pPr>
            <a:lvl3pPr lvl="2" algn="r" rtl="0">
              <a:spcBef>
                <a:spcPts val="0"/>
              </a:spcBef>
              <a:spcAft>
                <a:spcPts val="0"/>
              </a:spcAft>
              <a:buNone/>
              <a:defRPr sz="34000">
                <a:solidFill>
                  <a:schemeClr val="accent4"/>
                </a:solidFill>
              </a:defRPr>
            </a:lvl3pPr>
            <a:lvl4pPr lvl="3" algn="r" rtl="0">
              <a:spcBef>
                <a:spcPts val="0"/>
              </a:spcBef>
              <a:spcAft>
                <a:spcPts val="0"/>
              </a:spcAft>
              <a:buNone/>
              <a:defRPr sz="34000">
                <a:solidFill>
                  <a:schemeClr val="accent4"/>
                </a:solidFill>
              </a:defRPr>
            </a:lvl4pPr>
            <a:lvl5pPr lvl="4" algn="r" rtl="0">
              <a:spcBef>
                <a:spcPts val="0"/>
              </a:spcBef>
              <a:spcAft>
                <a:spcPts val="0"/>
              </a:spcAft>
              <a:buNone/>
              <a:defRPr sz="34000">
                <a:solidFill>
                  <a:schemeClr val="accent4"/>
                </a:solidFill>
              </a:defRPr>
            </a:lvl5pPr>
            <a:lvl6pPr lvl="5" algn="r" rtl="0">
              <a:spcBef>
                <a:spcPts val="0"/>
              </a:spcBef>
              <a:spcAft>
                <a:spcPts val="0"/>
              </a:spcAft>
              <a:buNone/>
              <a:defRPr sz="34000">
                <a:solidFill>
                  <a:schemeClr val="accent4"/>
                </a:solidFill>
              </a:defRPr>
            </a:lvl6pPr>
            <a:lvl7pPr lvl="6" algn="r" rtl="0">
              <a:spcBef>
                <a:spcPts val="0"/>
              </a:spcBef>
              <a:spcAft>
                <a:spcPts val="0"/>
              </a:spcAft>
              <a:buNone/>
              <a:defRPr sz="34000">
                <a:solidFill>
                  <a:schemeClr val="accent4"/>
                </a:solidFill>
              </a:defRPr>
            </a:lvl7pPr>
            <a:lvl8pPr lvl="7" algn="r" rtl="0">
              <a:spcBef>
                <a:spcPts val="0"/>
              </a:spcBef>
              <a:spcAft>
                <a:spcPts val="0"/>
              </a:spcAft>
              <a:buNone/>
              <a:defRPr sz="34000">
                <a:solidFill>
                  <a:schemeClr val="accent4"/>
                </a:solidFill>
              </a:defRPr>
            </a:lvl8pPr>
            <a:lvl9pPr lvl="8" algn="r" rtl="0">
              <a:spcBef>
                <a:spcPts val="0"/>
              </a:spcBef>
              <a:spcAft>
                <a:spcPts val="0"/>
              </a:spcAft>
              <a:buNone/>
              <a:defRPr sz="34000">
                <a:solidFill>
                  <a:schemeClr val="accent4"/>
                </a:solidFill>
              </a:defRPr>
            </a:lvl9pPr>
          </a:lstStyle>
          <a:p>
            <a:endParaRPr/>
          </a:p>
        </p:txBody>
      </p:sp>
      <p:sp>
        <p:nvSpPr>
          <p:cNvPr id="970" name="Google Shape;970;p139"/>
          <p:cNvSpPr txBox="1">
            <a:spLocks noGrp="1"/>
          </p:cNvSpPr>
          <p:nvPr>
            <p:ph type="title" idx="2"/>
          </p:nvPr>
        </p:nvSpPr>
        <p:spPr>
          <a:xfrm>
            <a:off x="1151800" y="2170800"/>
            <a:ext cx="6820800" cy="801900"/>
          </a:xfrm>
          <a:prstGeom prst="rect">
            <a:avLst/>
          </a:prstGeom>
        </p:spPr>
        <p:txBody>
          <a:bodyPr spcFirstLastPara="1" wrap="square" lIns="0" tIns="0" rIns="0" bIns="0" anchor="ctr"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Divider: Style 2 (Photo)">
  <p:cSld name="CUSTOM_5_1_2">
    <p:bg>
      <p:bgPr>
        <a:solidFill>
          <a:schemeClr val="lt1"/>
        </a:solidFill>
        <a:effectLst/>
      </p:bgPr>
    </p:bg>
    <p:spTree>
      <p:nvGrpSpPr>
        <p:cNvPr id="1" name="Shape 971"/>
        <p:cNvGrpSpPr/>
        <p:nvPr/>
      </p:nvGrpSpPr>
      <p:grpSpPr>
        <a:xfrm>
          <a:off x="0" y="0"/>
          <a:ext cx="0" cy="0"/>
          <a:chOff x="0" y="0"/>
          <a:chExt cx="0" cy="0"/>
        </a:xfrm>
      </p:grpSpPr>
      <p:sp>
        <p:nvSpPr>
          <p:cNvPr id="972" name="Google Shape;972;p140"/>
          <p:cNvSpPr txBox="1">
            <a:spLocks noGrp="1"/>
          </p:cNvSpPr>
          <p:nvPr>
            <p:ph type="subTitle" idx="1"/>
          </p:nvPr>
        </p:nvSpPr>
        <p:spPr>
          <a:xfrm>
            <a:off x="2529600" y="1758750"/>
            <a:ext cx="4084800" cy="1284300"/>
          </a:xfrm>
          <a:prstGeom prst="rect">
            <a:avLst/>
          </a:prstGeom>
          <a:noFill/>
          <a:ln w="114300" cap="flat" cmpd="sng">
            <a:solidFill>
              <a:schemeClr val="accent3"/>
            </a:solidFill>
            <a:prstDash val="solid"/>
            <a:miter lim="8000"/>
            <a:headEnd type="none" w="sm" len="sm"/>
            <a:tailEnd type="none" w="sm" len="sm"/>
          </a:ln>
        </p:spPr>
        <p:txBody>
          <a:bodyPr spcFirstLastPara="1" wrap="square" lIns="457200" tIns="457200" rIns="457200" bIns="45720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3" name="Google Shape;973;p140"/>
          <p:cNvSpPr txBox="1">
            <a:spLocks noGrp="1"/>
          </p:cNvSpPr>
          <p:nvPr>
            <p:ph type="title"/>
          </p:nvPr>
        </p:nvSpPr>
        <p:spPr>
          <a:xfrm>
            <a:off x="2911050" y="845850"/>
            <a:ext cx="3328500" cy="3110100"/>
          </a:xfrm>
          <a:prstGeom prst="rect">
            <a:avLst/>
          </a:prstGeom>
          <a:solidFill>
            <a:srgbClr val="FFFFFF"/>
          </a:solidFill>
          <a:ln>
            <a:noFill/>
          </a:ln>
        </p:spPr>
        <p:txBody>
          <a:bodyPr spcFirstLastPara="1" wrap="square" lIns="228600" tIns="228600" rIns="228600" bIns="228600" anchor="ctr" anchorCtr="0">
            <a:noAutofit/>
          </a:bodyPr>
          <a:lstStyle>
            <a:lvl1pPr lvl="0" algn="ctr" rtl="0">
              <a:spcBef>
                <a:spcPts val="0"/>
              </a:spcBef>
              <a:spcAft>
                <a:spcPts val="0"/>
              </a:spcAft>
              <a:buNone/>
              <a:defRPr>
                <a:solidFill>
                  <a:schemeClr val="lt1"/>
                </a:solidFill>
                <a:latin typeface="Oswald Regular"/>
                <a:ea typeface="Oswald Regular"/>
                <a:cs typeface="Oswald Regular"/>
                <a:sym typeface="Oswald Regular"/>
              </a:defRPr>
            </a:lvl1pPr>
            <a:lvl2pPr lvl="1" algn="ctr" rtl="0">
              <a:spcBef>
                <a:spcPts val="0"/>
              </a:spcBef>
              <a:spcAft>
                <a:spcPts val="0"/>
              </a:spcAft>
              <a:buNone/>
              <a:defRPr sz="3600">
                <a:solidFill>
                  <a:schemeClr val="lt1"/>
                </a:solidFill>
                <a:latin typeface="Oswald Regular"/>
                <a:ea typeface="Oswald Regular"/>
                <a:cs typeface="Oswald Regular"/>
                <a:sym typeface="Oswald Regular"/>
              </a:defRPr>
            </a:lvl2pPr>
            <a:lvl3pPr lvl="2" algn="ctr" rtl="0">
              <a:spcBef>
                <a:spcPts val="0"/>
              </a:spcBef>
              <a:spcAft>
                <a:spcPts val="0"/>
              </a:spcAft>
              <a:buNone/>
              <a:defRPr sz="3600">
                <a:solidFill>
                  <a:schemeClr val="lt1"/>
                </a:solidFill>
                <a:latin typeface="Oswald Regular"/>
                <a:ea typeface="Oswald Regular"/>
                <a:cs typeface="Oswald Regular"/>
                <a:sym typeface="Oswald Regular"/>
              </a:defRPr>
            </a:lvl3pPr>
            <a:lvl4pPr lvl="3" algn="ctr" rtl="0">
              <a:spcBef>
                <a:spcPts val="0"/>
              </a:spcBef>
              <a:spcAft>
                <a:spcPts val="0"/>
              </a:spcAft>
              <a:buNone/>
              <a:defRPr sz="3600">
                <a:solidFill>
                  <a:schemeClr val="lt1"/>
                </a:solidFill>
                <a:latin typeface="Oswald Regular"/>
                <a:ea typeface="Oswald Regular"/>
                <a:cs typeface="Oswald Regular"/>
                <a:sym typeface="Oswald Regular"/>
              </a:defRPr>
            </a:lvl4pPr>
            <a:lvl5pPr lvl="4" algn="ctr" rtl="0">
              <a:spcBef>
                <a:spcPts val="0"/>
              </a:spcBef>
              <a:spcAft>
                <a:spcPts val="0"/>
              </a:spcAft>
              <a:buNone/>
              <a:defRPr sz="3600">
                <a:solidFill>
                  <a:schemeClr val="lt1"/>
                </a:solidFill>
                <a:latin typeface="Oswald Regular"/>
                <a:ea typeface="Oswald Regular"/>
                <a:cs typeface="Oswald Regular"/>
                <a:sym typeface="Oswald Regular"/>
              </a:defRPr>
            </a:lvl5pPr>
            <a:lvl6pPr lvl="5" algn="ctr" rtl="0">
              <a:spcBef>
                <a:spcPts val="0"/>
              </a:spcBef>
              <a:spcAft>
                <a:spcPts val="0"/>
              </a:spcAft>
              <a:buNone/>
              <a:defRPr sz="3600">
                <a:solidFill>
                  <a:schemeClr val="lt1"/>
                </a:solidFill>
                <a:latin typeface="Oswald Regular"/>
                <a:ea typeface="Oswald Regular"/>
                <a:cs typeface="Oswald Regular"/>
                <a:sym typeface="Oswald Regular"/>
              </a:defRPr>
            </a:lvl6pPr>
            <a:lvl7pPr lvl="6" algn="ctr" rtl="0">
              <a:spcBef>
                <a:spcPts val="0"/>
              </a:spcBef>
              <a:spcAft>
                <a:spcPts val="0"/>
              </a:spcAft>
              <a:buNone/>
              <a:defRPr sz="3600">
                <a:solidFill>
                  <a:schemeClr val="lt1"/>
                </a:solidFill>
                <a:latin typeface="Oswald Regular"/>
                <a:ea typeface="Oswald Regular"/>
                <a:cs typeface="Oswald Regular"/>
                <a:sym typeface="Oswald Regular"/>
              </a:defRPr>
            </a:lvl7pPr>
            <a:lvl8pPr lvl="7" algn="ctr" rtl="0">
              <a:spcBef>
                <a:spcPts val="0"/>
              </a:spcBef>
              <a:spcAft>
                <a:spcPts val="0"/>
              </a:spcAft>
              <a:buNone/>
              <a:defRPr sz="3600">
                <a:solidFill>
                  <a:schemeClr val="lt1"/>
                </a:solidFill>
                <a:latin typeface="Oswald Regular"/>
                <a:ea typeface="Oswald Regular"/>
                <a:cs typeface="Oswald Regular"/>
                <a:sym typeface="Oswald Regular"/>
              </a:defRPr>
            </a:lvl8pPr>
            <a:lvl9pPr lvl="8" algn="ctr"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theme" Target="../theme/theme1.xml"/><Relationship Id="rId35"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3.xml"/><Relationship Id="rId21" Type="http://schemas.openxmlformats.org/officeDocument/2006/relationships/slideLayout" Target="../slideLayouts/slideLayout54.xml"/><Relationship Id="rId22" Type="http://schemas.openxmlformats.org/officeDocument/2006/relationships/slideLayout" Target="../slideLayouts/slideLayout55.xml"/><Relationship Id="rId23" Type="http://schemas.openxmlformats.org/officeDocument/2006/relationships/slideLayout" Target="../slideLayouts/slideLayout56.xml"/><Relationship Id="rId24" Type="http://schemas.openxmlformats.org/officeDocument/2006/relationships/slideLayout" Target="../slideLayouts/slideLayout57.xml"/><Relationship Id="rId25" Type="http://schemas.openxmlformats.org/officeDocument/2006/relationships/slideLayout" Target="../slideLayouts/slideLayout58.xml"/><Relationship Id="rId26" Type="http://schemas.openxmlformats.org/officeDocument/2006/relationships/slideLayout" Target="../slideLayouts/slideLayout59.xml"/><Relationship Id="rId27" Type="http://schemas.openxmlformats.org/officeDocument/2006/relationships/slideLayout" Target="../slideLayouts/slideLayout60.xml"/><Relationship Id="rId28" Type="http://schemas.openxmlformats.org/officeDocument/2006/relationships/slideLayout" Target="../slideLayouts/slideLayout61.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30" Type="http://schemas.openxmlformats.org/officeDocument/2006/relationships/slideLayout" Target="../slideLayouts/slideLayout63.xml"/><Relationship Id="rId31" Type="http://schemas.openxmlformats.org/officeDocument/2006/relationships/slideLayout" Target="../slideLayouts/slideLayout64.xml"/><Relationship Id="rId32" Type="http://schemas.openxmlformats.org/officeDocument/2006/relationships/slideLayout" Target="../slideLayouts/slideLayout65.xml"/><Relationship Id="rId9" Type="http://schemas.openxmlformats.org/officeDocument/2006/relationships/slideLayout" Target="../slideLayouts/slideLayout42.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3" Type="http://schemas.openxmlformats.org/officeDocument/2006/relationships/slideLayout" Target="../slideLayouts/slideLayout66.xml"/><Relationship Id="rId34" Type="http://schemas.openxmlformats.org/officeDocument/2006/relationships/slideLayout" Target="../slideLayouts/slideLayout67.xml"/><Relationship Id="rId35" Type="http://schemas.openxmlformats.org/officeDocument/2006/relationships/theme" Target="../theme/theme2.xml"/><Relationship Id="rId36" Type="http://schemas.openxmlformats.org/officeDocument/2006/relationships/image" Target="../media/image1.png"/><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slideLayout" Target="../slideLayouts/slideLayout50.xml"/><Relationship Id="rId18" Type="http://schemas.openxmlformats.org/officeDocument/2006/relationships/slideLayout" Target="../slideLayouts/slideLayout51.xml"/><Relationship Id="rId19"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87.xml"/><Relationship Id="rId21" Type="http://schemas.openxmlformats.org/officeDocument/2006/relationships/slideLayout" Target="../slideLayouts/slideLayout88.xml"/><Relationship Id="rId22" Type="http://schemas.openxmlformats.org/officeDocument/2006/relationships/slideLayout" Target="../slideLayouts/slideLayout89.xml"/><Relationship Id="rId23" Type="http://schemas.openxmlformats.org/officeDocument/2006/relationships/slideLayout" Target="../slideLayouts/slideLayout90.xml"/><Relationship Id="rId24" Type="http://schemas.openxmlformats.org/officeDocument/2006/relationships/slideLayout" Target="../slideLayouts/slideLayout91.xml"/><Relationship Id="rId25" Type="http://schemas.openxmlformats.org/officeDocument/2006/relationships/slideLayout" Target="../slideLayouts/slideLayout92.xml"/><Relationship Id="rId26" Type="http://schemas.openxmlformats.org/officeDocument/2006/relationships/slideLayout" Target="../slideLayouts/slideLayout93.xml"/><Relationship Id="rId27" Type="http://schemas.openxmlformats.org/officeDocument/2006/relationships/slideLayout" Target="../slideLayouts/slideLayout94.xml"/><Relationship Id="rId28" Type="http://schemas.openxmlformats.org/officeDocument/2006/relationships/slideLayout" Target="../slideLayouts/slideLayout95.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30" Type="http://schemas.openxmlformats.org/officeDocument/2006/relationships/slideLayout" Target="../slideLayouts/slideLayout97.xml"/><Relationship Id="rId31" Type="http://schemas.openxmlformats.org/officeDocument/2006/relationships/slideLayout" Target="../slideLayouts/slideLayout98.xml"/><Relationship Id="rId32" Type="http://schemas.openxmlformats.org/officeDocument/2006/relationships/slideLayout" Target="../slideLayouts/slideLayout99.xml"/><Relationship Id="rId9" Type="http://schemas.openxmlformats.org/officeDocument/2006/relationships/slideLayout" Target="../slideLayouts/slideLayout76.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33" Type="http://schemas.openxmlformats.org/officeDocument/2006/relationships/slideLayout" Target="../slideLayouts/slideLayout100.xml"/><Relationship Id="rId34" Type="http://schemas.openxmlformats.org/officeDocument/2006/relationships/slideLayout" Target="../slideLayouts/slideLayout101.xml"/><Relationship Id="rId35" Type="http://schemas.openxmlformats.org/officeDocument/2006/relationships/slideLayout" Target="../slideLayouts/slideLayout102.xml"/><Relationship Id="rId36" Type="http://schemas.openxmlformats.org/officeDocument/2006/relationships/theme" Target="../theme/theme3.xml"/><Relationship Id="rId10" Type="http://schemas.openxmlformats.org/officeDocument/2006/relationships/slideLayout" Target="../slideLayouts/slideLayout77.xml"/><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slideLayout" Target="../slideLayouts/slideLayout80.xml"/><Relationship Id="rId14" Type="http://schemas.openxmlformats.org/officeDocument/2006/relationships/slideLayout" Target="../slideLayouts/slideLayout81.xml"/><Relationship Id="rId15" Type="http://schemas.openxmlformats.org/officeDocument/2006/relationships/slideLayout" Target="../slideLayouts/slideLayout82.xml"/><Relationship Id="rId16" Type="http://schemas.openxmlformats.org/officeDocument/2006/relationships/slideLayout" Target="../slideLayouts/slideLayout83.xml"/><Relationship Id="rId17" Type="http://schemas.openxmlformats.org/officeDocument/2006/relationships/slideLayout" Target="../slideLayouts/slideLayout84.xml"/><Relationship Id="rId18" Type="http://schemas.openxmlformats.org/officeDocument/2006/relationships/slideLayout" Target="../slideLayouts/slideLayout85.xml"/><Relationship Id="rId19" Type="http://schemas.openxmlformats.org/officeDocument/2006/relationships/slideLayout" Target="../slideLayouts/slideLayout86.xml"/><Relationship Id="rId3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22.xml"/><Relationship Id="rId21" Type="http://schemas.openxmlformats.org/officeDocument/2006/relationships/slideLayout" Target="../slideLayouts/slideLayout123.xml"/><Relationship Id="rId22" Type="http://schemas.openxmlformats.org/officeDocument/2006/relationships/slideLayout" Target="../slideLayouts/slideLayout124.xml"/><Relationship Id="rId23" Type="http://schemas.openxmlformats.org/officeDocument/2006/relationships/slideLayout" Target="../slideLayouts/slideLayout125.xml"/><Relationship Id="rId24" Type="http://schemas.openxmlformats.org/officeDocument/2006/relationships/slideLayout" Target="../slideLayouts/slideLayout126.xml"/><Relationship Id="rId25" Type="http://schemas.openxmlformats.org/officeDocument/2006/relationships/slideLayout" Target="../slideLayouts/slideLayout127.xml"/><Relationship Id="rId26" Type="http://schemas.openxmlformats.org/officeDocument/2006/relationships/slideLayout" Target="../slideLayouts/slideLayout128.xml"/><Relationship Id="rId27" Type="http://schemas.openxmlformats.org/officeDocument/2006/relationships/slideLayout" Target="../slideLayouts/slideLayout129.xml"/><Relationship Id="rId28" Type="http://schemas.openxmlformats.org/officeDocument/2006/relationships/slideLayout" Target="../slideLayouts/slideLayout130.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30" Type="http://schemas.openxmlformats.org/officeDocument/2006/relationships/slideLayout" Target="../slideLayouts/slideLayout132.xml"/><Relationship Id="rId31" Type="http://schemas.openxmlformats.org/officeDocument/2006/relationships/slideLayout" Target="../slideLayouts/slideLayout133.xml"/><Relationship Id="rId32" Type="http://schemas.openxmlformats.org/officeDocument/2006/relationships/slideLayout" Target="../slideLayouts/slideLayout134.xml"/><Relationship Id="rId9" Type="http://schemas.openxmlformats.org/officeDocument/2006/relationships/slideLayout" Target="../slideLayouts/slideLayout111.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33" Type="http://schemas.openxmlformats.org/officeDocument/2006/relationships/slideLayout" Target="../slideLayouts/slideLayout135.xml"/><Relationship Id="rId34" Type="http://schemas.openxmlformats.org/officeDocument/2006/relationships/slideLayout" Target="../slideLayouts/slideLayout136.xml"/><Relationship Id="rId35" Type="http://schemas.openxmlformats.org/officeDocument/2006/relationships/theme" Target="../theme/theme4.xml"/><Relationship Id="rId36" Type="http://schemas.openxmlformats.org/officeDocument/2006/relationships/image" Target="../media/image1.png"/><Relationship Id="rId10" Type="http://schemas.openxmlformats.org/officeDocument/2006/relationships/slideLayout" Target="../slideLayouts/slideLayout112.xml"/><Relationship Id="rId11" Type="http://schemas.openxmlformats.org/officeDocument/2006/relationships/slideLayout" Target="../slideLayouts/slideLayout113.xml"/><Relationship Id="rId12" Type="http://schemas.openxmlformats.org/officeDocument/2006/relationships/slideLayout" Target="../slideLayouts/slideLayout114.xml"/><Relationship Id="rId13" Type="http://schemas.openxmlformats.org/officeDocument/2006/relationships/slideLayout" Target="../slideLayouts/slideLayout115.xml"/><Relationship Id="rId14" Type="http://schemas.openxmlformats.org/officeDocument/2006/relationships/slideLayout" Target="../slideLayouts/slideLayout116.xml"/><Relationship Id="rId15" Type="http://schemas.openxmlformats.org/officeDocument/2006/relationships/slideLayout" Target="../slideLayouts/slideLayout117.xml"/><Relationship Id="rId16" Type="http://schemas.openxmlformats.org/officeDocument/2006/relationships/slideLayout" Target="../slideLayouts/slideLayout118.xml"/><Relationship Id="rId17" Type="http://schemas.openxmlformats.org/officeDocument/2006/relationships/slideLayout" Target="../slideLayouts/slideLayout119.xml"/><Relationship Id="rId18" Type="http://schemas.openxmlformats.org/officeDocument/2006/relationships/slideLayout" Target="../slideLayouts/slideLayout120.xml"/><Relationship Id="rId19"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p:nvPr/>
        </p:nvSpPr>
        <p:spPr>
          <a:xfrm>
            <a:off x="875075" y="4873494"/>
            <a:ext cx="2898900" cy="12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D9D9D9"/>
              </a:buClr>
              <a:buFont typeface="Source Sans Pro"/>
              <a:buNone/>
            </a:pPr>
            <a:r>
              <a:rPr lang="en" sz="800" b="1">
                <a:solidFill>
                  <a:srgbClr val="999999"/>
                </a:solidFill>
                <a:latin typeface="Source Sans Pro"/>
                <a:ea typeface="Source Sans Pro"/>
                <a:cs typeface="Source Sans Pro"/>
                <a:sym typeface="Source Sans Pro"/>
              </a:rPr>
              <a:t>MEASURING WHAT MATTERS: DRUPAL GOVCON 2019</a:t>
            </a:r>
            <a:endParaRPr sz="800" b="1">
              <a:solidFill>
                <a:srgbClr val="999999"/>
              </a:solidFill>
              <a:latin typeface="Source Sans Pro"/>
              <a:ea typeface="Source Sans Pro"/>
              <a:cs typeface="Source Sans Pro"/>
              <a:sym typeface="Source Sans Pro"/>
            </a:endParaRPr>
          </a:p>
        </p:txBody>
      </p:sp>
      <p:sp>
        <p:nvSpPr>
          <p:cNvPr id="7" name="Google Shape;7;p1"/>
          <p:cNvSpPr txBox="1"/>
          <p:nvPr/>
        </p:nvSpPr>
        <p:spPr>
          <a:xfrm>
            <a:off x="875066" y="5000400"/>
            <a:ext cx="415500" cy="12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600">
                <a:solidFill>
                  <a:srgbClr val="B7B7B7"/>
                </a:solidFill>
                <a:latin typeface="Source Sans Pro ExtraLight"/>
                <a:ea typeface="Source Sans Pro ExtraLight"/>
                <a:cs typeface="Source Sans Pro ExtraLight"/>
                <a:sym typeface="Source Sans Pro ExtraLight"/>
              </a:rPr>
              <a:t>© 2019</a:t>
            </a:r>
            <a:endParaRPr sz="600">
              <a:solidFill>
                <a:srgbClr val="B7B7B7"/>
              </a:solidFill>
              <a:latin typeface="Source Sans Pro ExtraLight"/>
              <a:ea typeface="Source Sans Pro ExtraLight"/>
              <a:cs typeface="Source Sans Pro ExtraLight"/>
              <a:sym typeface="Source Sans Pro ExtraLight"/>
            </a:endParaRPr>
          </a:p>
        </p:txBody>
      </p:sp>
      <p:sp>
        <p:nvSpPr>
          <p:cNvPr id="8" name="Google Shape;8;p1"/>
          <p:cNvSpPr txBox="1">
            <a:spLocks noGrp="1"/>
          </p:cNvSpPr>
          <p:nvPr>
            <p:ph type="title"/>
          </p:nvPr>
        </p:nvSpPr>
        <p:spPr>
          <a:xfrm>
            <a:off x="782425" y="585225"/>
            <a:ext cx="4359900" cy="338400"/>
          </a:xfrm>
          <a:prstGeom prst="rect">
            <a:avLst/>
          </a:prstGeom>
          <a:noFill/>
          <a:ln>
            <a:noFill/>
          </a:ln>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grpSp>
        <p:nvGrpSpPr>
          <p:cNvPr id="9" name="Google Shape;9;p1"/>
          <p:cNvGrpSpPr/>
          <p:nvPr/>
        </p:nvGrpSpPr>
        <p:grpSpPr>
          <a:xfrm>
            <a:off x="7" y="4805153"/>
            <a:ext cx="782422" cy="338345"/>
            <a:chOff x="140950" y="4756251"/>
            <a:chExt cx="887100" cy="387300"/>
          </a:xfrm>
        </p:grpSpPr>
        <p:sp>
          <p:nvSpPr>
            <p:cNvPr id="10" name="Google Shape;10;p1"/>
            <p:cNvSpPr/>
            <p:nvPr/>
          </p:nvSpPr>
          <p:spPr>
            <a:xfrm>
              <a:off x="140950" y="4756251"/>
              <a:ext cx="887100" cy="3873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a:blip r:embed="rId35">
              <a:alphaModFix/>
            </a:blip>
            <a:stretch>
              <a:fillRect/>
            </a:stretch>
          </p:blipFill>
          <p:spPr>
            <a:xfrm>
              <a:off x="265487" y="4840432"/>
              <a:ext cx="618254" cy="192151"/>
            </a:xfrm>
            <a:prstGeom prst="rect">
              <a:avLst/>
            </a:prstGeom>
            <a:noFill/>
            <a:ln>
              <a:noFill/>
            </a:ln>
          </p:spPr>
        </p:pic>
      </p:grpSp>
      <p:sp>
        <p:nvSpPr>
          <p:cNvPr id="12" name="Google Shape;12;p1"/>
          <p:cNvSpPr txBox="1">
            <a:spLocks noGrp="1"/>
          </p:cNvSpPr>
          <p:nvPr>
            <p:ph type="body" idx="1"/>
          </p:nvPr>
        </p:nvSpPr>
        <p:spPr>
          <a:xfrm>
            <a:off x="5662050" y="1111900"/>
            <a:ext cx="3022200" cy="3556800"/>
          </a:xfrm>
          <a:prstGeom prst="rect">
            <a:avLst/>
          </a:prstGeom>
          <a:noFill/>
          <a:ln>
            <a:noFill/>
          </a:ln>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7"/>
        <p:cNvGrpSpPr/>
        <p:nvPr/>
      </p:nvGrpSpPr>
      <p:grpSpPr>
        <a:xfrm>
          <a:off x="0" y="0"/>
          <a:ext cx="0" cy="0"/>
          <a:chOff x="0" y="0"/>
          <a:chExt cx="0" cy="0"/>
        </a:xfrm>
      </p:grpSpPr>
      <p:sp>
        <p:nvSpPr>
          <p:cNvPr id="488" name="Google Shape;488;p71"/>
          <p:cNvSpPr txBox="1"/>
          <p:nvPr/>
        </p:nvSpPr>
        <p:spPr>
          <a:xfrm>
            <a:off x="875075" y="4873494"/>
            <a:ext cx="2898900" cy="12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D9D9D9"/>
              </a:buClr>
              <a:buFont typeface="Source Sans Pro"/>
              <a:buNone/>
            </a:pPr>
            <a:r>
              <a:rPr lang="en" sz="800" b="1">
                <a:solidFill>
                  <a:srgbClr val="999999"/>
                </a:solidFill>
                <a:latin typeface="Source Sans Pro"/>
                <a:ea typeface="Source Sans Pro"/>
                <a:cs typeface="Source Sans Pro"/>
                <a:sym typeface="Source Sans Pro"/>
              </a:rPr>
              <a:t>MEASURING WHAT MATTERS: DRUPAL GOVCON 2019</a:t>
            </a:r>
            <a:endParaRPr sz="800" b="1">
              <a:solidFill>
                <a:srgbClr val="999999"/>
              </a:solidFill>
              <a:latin typeface="Source Sans Pro"/>
              <a:ea typeface="Source Sans Pro"/>
              <a:cs typeface="Source Sans Pro"/>
              <a:sym typeface="Source Sans Pro"/>
            </a:endParaRPr>
          </a:p>
        </p:txBody>
      </p:sp>
      <p:grpSp>
        <p:nvGrpSpPr>
          <p:cNvPr id="489" name="Google Shape;489;p71"/>
          <p:cNvGrpSpPr/>
          <p:nvPr/>
        </p:nvGrpSpPr>
        <p:grpSpPr>
          <a:xfrm>
            <a:off x="7" y="4805153"/>
            <a:ext cx="782422" cy="338345"/>
            <a:chOff x="140950" y="4756251"/>
            <a:chExt cx="887100" cy="387300"/>
          </a:xfrm>
        </p:grpSpPr>
        <p:sp>
          <p:nvSpPr>
            <p:cNvPr id="490" name="Google Shape;490;p71"/>
            <p:cNvSpPr/>
            <p:nvPr/>
          </p:nvSpPr>
          <p:spPr>
            <a:xfrm>
              <a:off x="140950" y="4756251"/>
              <a:ext cx="887100" cy="3873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1" name="Google Shape;491;p71"/>
            <p:cNvPicPr preferRelativeResize="0"/>
            <p:nvPr/>
          </p:nvPicPr>
          <p:blipFill>
            <a:blip r:embed="rId36">
              <a:alphaModFix/>
            </a:blip>
            <a:stretch>
              <a:fillRect/>
            </a:stretch>
          </p:blipFill>
          <p:spPr>
            <a:xfrm>
              <a:off x="265487" y="4840432"/>
              <a:ext cx="618254" cy="192151"/>
            </a:xfrm>
            <a:prstGeom prst="rect">
              <a:avLst/>
            </a:prstGeom>
            <a:noFill/>
            <a:ln>
              <a:noFill/>
            </a:ln>
          </p:spPr>
        </p:pic>
      </p:grpSp>
      <p:sp>
        <p:nvSpPr>
          <p:cNvPr id="492" name="Google Shape;492;p71"/>
          <p:cNvSpPr txBox="1"/>
          <p:nvPr/>
        </p:nvSpPr>
        <p:spPr>
          <a:xfrm>
            <a:off x="875066" y="5000400"/>
            <a:ext cx="415500" cy="12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600">
                <a:solidFill>
                  <a:srgbClr val="B7B7B7"/>
                </a:solidFill>
                <a:latin typeface="Source Sans Pro ExtraLight"/>
                <a:ea typeface="Source Sans Pro ExtraLight"/>
                <a:cs typeface="Source Sans Pro ExtraLight"/>
                <a:sym typeface="Source Sans Pro ExtraLight"/>
              </a:rPr>
              <a:t>© 2018</a:t>
            </a:r>
            <a:endParaRPr sz="600">
              <a:solidFill>
                <a:srgbClr val="B7B7B7"/>
              </a:solidFill>
              <a:latin typeface="Source Sans Pro ExtraLight"/>
              <a:ea typeface="Source Sans Pro ExtraLight"/>
              <a:cs typeface="Source Sans Pro ExtraLight"/>
              <a:sym typeface="Source Sans Pro ExtraLight"/>
            </a:endParaRPr>
          </a:p>
        </p:txBody>
      </p:sp>
      <p:sp>
        <p:nvSpPr>
          <p:cNvPr id="493" name="Google Shape;493;p71"/>
          <p:cNvSpPr txBox="1">
            <a:spLocks noGrp="1"/>
          </p:cNvSpPr>
          <p:nvPr>
            <p:ph type="title"/>
          </p:nvPr>
        </p:nvSpPr>
        <p:spPr>
          <a:xfrm>
            <a:off x="782425" y="585225"/>
            <a:ext cx="4359900" cy="338400"/>
          </a:xfrm>
          <a:prstGeom prst="rect">
            <a:avLst/>
          </a:prstGeom>
          <a:noFill/>
          <a:ln>
            <a:noFill/>
          </a:ln>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494" name="Google Shape;494;p71"/>
          <p:cNvSpPr txBox="1">
            <a:spLocks noGrp="1"/>
          </p:cNvSpPr>
          <p:nvPr>
            <p:ph type="body" idx="1"/>
          </p:nvPr>
        </p:nvSpPr>
        <p:spPr>
          <a:xfrm>
            <a:off x="5662050" y="1111900"/>
            <a:ext cx="3022200" cy="3556800"/>
          </a:xfrm>
          <a:prstGeom prst="rect">
            <a:avLst/>
          </a:prstGeom>
          <a:noFill/>
          <a:ln>
            <a:noFill/>
          </a:ln>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8"/>
        <p:cNvGrpSpPr/>
        <p:nvPr/>
      </p:nvGrpSpPr>
      <p:grpSpPr>
        <a:xfrm>
          <a:off x="0" y="0"/>
          <a:ext cx="0" cy="0"/>
          <a:chOff x="0" y="0"/>
          <a:chExt cx="0" cy="0"/>
        </a:xfrm>
      </p:grpSpPr>
      <p:sp>
        <p:nvSpPr>
          <p:cNvPr id="729" name="Google Shape;729;p106"/>
          <p:cNvSpPr txBox="1">
            <a:spLocks noGrp="1"/>
          </p:cNvSpPr>
          <p:nvPr>
            <p:ph type="title"/>
          </p:nvPr>
        </p:nvSpPr>
        <p:spPr>
          <a:xfrm>
            <a:off x="782425" y="585225"/>
            <a:ext cx="4359900" cy="338400"/>
          </a:xfrm>
          <a:prstGeom prst="rect">
            <a:avLst/>
          </a:prstGeom>
          <a:noFill/>
          <a:ln>
            <a:noFill/>
          </a:ln>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sp>
        <p:nvSpPr>
          <p:cNvPr id="730" name="Google Shape;730;p106"/>
          <p:cNvSpPr txBox="1">
            <a:spLocks noGrp="1"/>
          </p:cNvSpPr>
          <p:nvPr>
            <p:ph type="body" idx="1"/>
          </p:nvPr>
        </p:nvSpPr>
        <p:spPr>
          <a:xfrm>
            <a:off x="5662050" y="1111900"/>
            <a:ext cx="3022200" cy="3556800"/>
          </a:xfrm>
          <a:prstGeom prst="rect">
            <a:avLst/>
          </a:prstGeom>
          <a:noFill/>
          <a:ln>
            <a:noFill/>
          </a:ln>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
        <p:nvSpPr>
          <p:cNvPr id="731" name="Google Shape;731;p106"/>
          <p:cNvSpPr txBox="1"/>
          <p:nvPr/>
        </p:nvSpPr>
        <p:spPr>
          <a:xfrm>
            <a:off x="875075" y="4873494"/>
            <a:ext cx="2898900" cy="12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D9D9D9"/>
              </a:buClr>
              <a:buFont typeface="Source Sans Pro"/>
              <a:buNone/>
            </a:pPr>
            <a:r>
              <a:rPr lang="en" sz="800" b="1">
                <a:solidFill>
                  <a:srgbClr val="999999"/>
                </a:solidFill>
                <a:latin typeface="Source Sans Pro"/>
                <a:ea typeface="Source Sans Pro"/>
                <a:cs typeface="Source Sans Pro"/>
                <a:sym typeface="Source Sans Pro"/>
              </a:rPr>
              <a:t>MEASURING WHAT MATTERS: DRUPAL GOVCON 2019</a:t>
            </a:r>
            <a:endParaRPr sz="800" b="1">
              <a:solidFill>
                <a:srgbClr val="999999"/>
              </a:solidFill>
              <a:latin typeface="Source Sans Pro"/>
              <a:ea typeface="Source Sans Pro"/>
              <a:cs typeface="Source Sans Pro"/>
              <a:sym typeface="Source Sans Pro"/>
            </a:endParaRPr>
          </a:p>
        </p:txBody>
      </p:sp>
      <p:sp>
        <p:nvSpPr>
          <p:cNvPr id="732" name="Google Shape;732;p106"/>
          <p:cNvSpPr txBox="1"/>
          <p:nvPr/>
        </p:nvSpPr>
        <p:spPr>
          <a:xfrm>
            <a:off x="875066" y="5000400"/>
            <a:ext cx="415500" cy="12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600">
                <a:solidFill>
                  <a:srgbClr val="B7B7B7"/>
                </a:solidFill>
                <a:latin typeface="Source Sans Pro ExtraLight"/>
                <a:ea typeface="Source Sans Pro ExtraLight"/>
                <a:cs typeface="Source Sans Pro ExtraLight"/>
                <a:sym typeface="Source Sans Pro ExtraLight"/>
              </a:rPr>
              <a:t>© 2019</a:t>
            </a:r>
            <a:endParaRPr sz="600">
              <a:solidFill>
                <a:srgbClr val="B7B7B7"/>
              </a:solidFill>
              <a:latin typeface="Source Sans Pro ExtraLight"/>
              <a:ea typeface="Source Sans Pro ExtraLight"/>
              <a:cs typeface="Source Sans Pro ExtraLight"/>
              <a:sym typeface="Source Sans Pro ExtraLight"/>
            </a:endParaRPr>
          </a:p>
        </p:txBody>
      </p:sp>
      <p:grpSp>
        <p:nvGrpSpPr>
          <p:cNvPr id="733" name="Google Shape;733;p106"/>
          <p:cNvGrpSpPr/>
          <p:nvPr/>
        </p:nvGrpSpPr>
        <p:grpSpPr>
          <a:xfrm>
            <a:off x="7" y="4805153"/>
            <a:ext cx="782422" cy="338345"/>
            <a:chOff x="140950" y="4756251"/>
            <a:chExt cx="887100" cy="387300"/>
          </a:xfrm>
        </p:grpSpPr>
        <p:sp>
          <p:nvSpPr>
            <p:cNvPr id="734" name="Google Shape;734;p106"/>
            <p:cNvSpPr/>
            <p:nvPr/>
          </p:nvSpPr>
          <p:spPr>
            <a:xfrm>
              <a:off x="140950" y="4756251"/>
              <a:ext cx="887100" cy="3873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106"/>
            <p:cNvPicPr preferRelativeResize="0"/>
            <p:nvPr/>
          </p:nvPicPr>
          <p:blipFill>
            <a:blip r:embed="rId37">
              <a:alphaModFix/>
            </a:blip>
            <a:stretch>
              <a:fillRect/>
            </a:stretch>
          </p:blipFill>
          <p:spPr>
            <a:xfrm>
              <a:off x="265487" y="4840432"/>
              <a:ext cx="618254" cy="192151"/>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6" r:id="rId16"/>
    <p:sldLayoutId id="2147483767" r:id="rId17"/>
    <p:sldLayoutId id="2147483768" r:id="rId18"/>
    <p:sldLayoutId id="2147483769" r:id="rId19"/>
    <p:sldLayoutId id="2147483770" r:id="rId20"/>
    <p:sldLayoutId id="2147483771"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3" r:id="rId32"/>
    <p:sldLayoutId id="2147483784" r:id="rId33"/>
    <p:sldLayoutId id="2147483785" r:id="rId34"/>
    <p:sldLayoutId id="2147483786"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28"/>
        <p:cNvGrpSpPr/>
        <p:nvPr/>
      </p:nvGrpSpPr>
      <p:grpSpPr>
        <a:xfrm>
          <a:off x="0" y="0"/>
          <a:ext cx="0" cy="0"/>
          <a:chOff x="0" y="0"/>
          <a:chExt cx="0" cy="0"/>
        </a:xfrm>
      </p:grpSpPr>
      <p:sp>
        <p:nvSpPr>
          <p:cNvPr id="1429" name="Google Shape;1429;p205"/>
          <p:cNvSpPr txBox="1"/>
          <p:nvPr/>
        </p:nvSpPr>
        <p:spPr>
          <a:xfrm>
            <a:off x="875075" y="4873494"/>
            <a:ext cx="2898900" cy="12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9D9D9"/>
              </a:buClr>
              <a:buFont typeface="Source Sans Pro"/>
              <a:buNone/>
            </a:pPr>
            <a:r>
              <a:rPr lang="en" sz="800" b="1">
                <a:solidFill>
                  <a:srgbClr val="999999"/>
                </a:solidFill>
                <a:latin typeface="Source Sans Pro"/>
                <a:ea typeface="Source Sans Pro"/>
                <a:cs typeface="Source Sans Pro"/>
                <a:sym typeface="Source Sans Pro"/>
              </a:rPr>
              <a:t>MEASURING WHAT MATTERS: DRUPAL GOVCON 2019</a:t>
            </a:r>
            <a:endParaRPr sz="800" b="1">
              <a:solidFill>
                <a:srgbClr val="999999"/>
              </a:solidFill>
              <a:latin typeface="Source Sans Pro"/>
              <a:ea typeface="Source Sans Pro"/>
              <a:cs typeface="Source Sans Pro"/>
              <a:sym typeface="Source Sans Pro"/>
            </a:endParaRPr>
          </a:p>
        </p:txBody>
      </p:sp>
      <p:sp>
        <p:nvSpPr>
          <p:cNvPr id="1430" name="Google Shape;1430;p205"/>
          <p:cNvSpPr txBox="1"/>
          <p:nvPr/>
        </p:nvSpPr>
        <p:spPr>
          <a:xfrm>
            <a:off x="875066" y="5000400"/>
            <a:ext cx="415500" cy="12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600">
                <a:solidFill>
                  <a:srgbClr val="B7B7B7"/>
                </a:solidFill>
                <a:latin typeface="Source Sans Pro ExtraLight"/>
                <a:ea typeface="Source Sans Pro ExtraLight"/>
                <a:cs typeface="Source Sans Pro ExtraLight"/>
                <a:sym typeface="Source Sans Pro ExtraLight"/>
              </a:rPr>
              <a:t>© 2019</a:t>
            </a:r>
            <a:endParaRPr sz="600">
              <a:solidFill>
                <a:srgbClr val="B7B7B7"/>
              </a:solidFill>
              <a:latin typeface="Source Sans Pro ExtraLight"/>
              <a:ea typeface="Source Sans Pro ExtraLight"/>
              <a:cs typeface="Source Sans Pro ExtraLight"/>
              <a:sym typeface="Source Sans Pro ExtraLight"/>
            </a:endParaRPr>
          </a:p>
        </p:txBody>
      </p:sp>
      <p:sp>
        <p:nvSpPr>
          <p:cNvPr id="1431" name="Google Shape;1431;p205"/>
          <p:cNvSpPr txBox="1">
            <a:spLocks noGrp="1"/>
          </p:cNvSpPr>
          <p:nvPr>
            <p:ph type="title"/>
          </p:nvPr>
        </p:nvSpPr>
        <p:spPr>
          <a:xfrm>
            <a:off x="782425" y="585225"/>
            <a:ext cx="4359900" cy="338400"/>
          </a:xfrm>
          <a:prstGeom prst="rect">
            <a:avLst/>
          </a:prstGeom>
          <a:noFill/>
          <a:ln>
            <a:noFill/>
          </a:ln>
        </p:spPr>
        <p:txBody>
          <a:bodyPr spcFirstLastPara="1" wrap="square" lIns="0" tIns="0" rIns="0" bIns="0" anchor="t" anchorCtr="0">
            <a:noAutofit/>
          </a:bodyPr>
          <a:lstStyle>
            <a:lvl1pPr lvl="0" rtl="0">
              <a:spcBef>
                <a:spcPts val="0"/>
              </a:spcBef>
              <a:spcAft>
                <a:spcPts val="0"/>
              </a:spcAft>
              <a:buNone/>
              <a:defRPr sz="3600">
                <a:solidFill>
                  <a:schemeClr val="lt1"/>
                </a:solidFill>
                <a:latin typeface="Oswald Regular"/>
                <a:ea typeface="Oswald Regular"/>
                <a:cs typeface="Oswald Regular"/>
                <a:sym typeface="Oswald Regular"/>
              </a:defRPr>
            </a:lvl1pPr>
            <a:lvl2pPr lvl="1" rtl="0">
              <a:spcBef>
                <a:spcPts val="0"/>
              </a:spcBef>
              <a:spcAft>
                <a:spcPts val="0"/>
              </a:spcAft>
              <a:buNone/>
              <a:defRPr sz="3600">
                <a:solidFill>
                  <a:schemeClr val="lt1"/>
                </a:solidFill>
                <a:latin typeface="Oswald Regular"/>
                <a:ea typeface="Oswald Regular"/>
                <a:cs typeface="Oswald Regular"/>
                <a:sym typeface="Oswald Regular"/>
              </a:defRPr>
            </a:lvl2pPr>
            <a:lvl3pPr lvl="2" rtl="0">
              <a:spcBef>
                <a:spcPts val="0"/>
              </a:spcBef>
              <a:spcAft>
                <a:spcPts val="0"/>
              </a:spcAft>
              <a:buNone/>
              <a:defRPr sz="3600">
                <a:solidFill>
                  <a:schemeClr val="lt1"/>
                </a:solidFill>
                <a:latin typeface="Oswald Regular"/>
                <a:ea typeface="Oswald Regular"/>
                <a:cs typeface="Oswald Regular"/>
                <a:sym typeface="Oswald Regular"/>
              </a:defRPr>
            </a:lvl3pPr>
            <a:lvl4pPr lvl="3" rtl="0">
              <a:spcBef>
                <a:spcPts val="0"/>
              </a:spcBef>
              <a:spcAft>
                <a:spcPts val="0"/>
              </a:spcAft>
              <a:buNone/>
              <a:defRPr sz="3600">
                <a:solidFill>
                  <a:schemeClr val="lt1"/>
                </a:solidFill>
                <a:latin typeface="Oswald Regular"/>
                <a:ea typeface="Oswald Regular"/>
                <a:cs typeface="Oswald Regular"/>
                <a:sym typeface="Oswald Regular"/>
              </a:defRPr>
            </a:lvl4pPr>
            <a:lvl5pPr lvl="4" rtl="0">
              <a:spcBef>
                <a:spcPts val="0"/>
              </a:spcBef>
              <a:spcAft>
                <a:spcPts val="0"/>
              </a:spcAft>
              <a:buNone/>
              <a:defRPr sz="3600">
                <a:solidFill>
                  <a:schemeClr val="lt1"/>
                </a:solidFill>
                <a:latin typeface="Oswald Regular"/>
                <a:ea typeface="Oswald Regular"/>
                <a:cs typeface="Oswald Regular"/>
                <a:sym typeface="Oswald Regular"/>
              </a:defRPr>
            </a:lvl5pPr>
            <a:lvl6pPr lvl="5" rtl="0">
              <a:spcBef>
                <a:spcPts val="0"/>
              </a:spcBef>
              <a:spcAft>
                <a:spcPts val="0"/>
              </a:spcAft>
              <a:buNone/>
              <a:defRPr sz="3600">
                <a:solidFill>
                  <a:schemeClr val="lt1"/>
                </a:solidFill>
                <a:latin typeface="Oswald Regular"/>
                <a:ea typeface="Oswald Regular"/>
                <a:cs typeface="Oswald Regular"/>
                <a:sym typeface="Oswald Regular"/>
              </a:defRPr>
            </a:lvl6pPr>
            <a:lvl7pPr lvl="6" rtl="0">
              <a:spcBef>
                <a:spcPts val="0"/>
              </a:spcBef>
              <a:spcAft>
                <a:spcPts val="0"/>
              </a:spcAft>
              <a:buNone/>
              <a:defRPr sz="3600">
                <a:solidFill>
                  <a:schemeClr val="lt1"/>
                </a:solidFill>
                <a:latin typeface="Oswald Regular"/>
                <a:ea typeface="Oswald Regular"/>
                <a:cs typeface="Oswald Regular"/>
                <a:sym typeface="Oswald Regular"/>
              </a:defRPr>
            </a:lvl7pPr>
            <a:lvl8pPr lvl="7" rtl="0">
              <a:spcBef>
                <a:spcPts val="0"/>
              </a:spcBef>
              <a:spcAft>
                <a:spcPts val="0"/>
              </a:spcAft>
              <a:buNone/>
              <a:defRPr sz="3600">
                <a:solidFill>
                  <a:schemeClr val="lt1"/>
                </a:solidFill>
                <a:latin typeface="Oswald Regular"/>
                <a:ea typeface="Oswald Regular"/>
                <a:cs typeface="Oswald Regular"/>
                <a:sym typeface="Oswald Regular"/>
              </a:defRPr>
            </a:lvl8pPr>
            <a:lvl9pPr lvl="8" rtl="0">
              <a:spcBef>
                <a:spcPts val="0"/>
              </a:spcBef>
              <a:spcAft>
                <a:spcPts val="0"/>
              </a:spcAft>
              <a:buNone/>
              <a:defRPr sz="3600">
                <a:solidFill>
                  <a:schemeClr val="lt1"/>
                </a:solidFill>
                <a:latin typeface="Oswald Regular"/>
                <a:ea typeface="Oswald Regular"/>
                <a:cs typeface="Oswald Regular"/>
                <a:sym typeface="Oswald Regular"/>
              </a:defRPr>
            </a:lvl9pPr>
          </a:lstStyle>
          <a:p>
            <a:endParaRPr/>
          </a:p>
        </p:txBody>
      </p:sp>
      <p:grpSp>
        <p:nvGrpSpPr>
          <p:cNvPr id="1432" name="Google Shape;1432;p205"/>
          <p:cNvGrpSpPr/>
          <p:nvPr/>
        </p:nvGrpSpPr>
        <p:grpSpPr>
          <a:xfrm>
            <a:off x="7" y="4805153"/>
            <a:ext cx="782422" cy="338345"/>
            <a:chOff x="140950" y="4756251"/>
            <a:chExt cx="887100" cy="387300"/>
          </a:xfrm>
        </p:grpSpPr>
        <p:sp>
          <p:nvSpPr>
            <p:cNvPr id="1433" name="Google Shape;1433;p205"/>
            <p:cNvSpPr/>
            <p:nvPr/>
          </p:nvSpPr>
          <p:spPr>
            <a:xfrm>
              <a:off x="140950" y="4756251"/>
              <a:ext cx="887100" cy="3873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4" name="Google Shape;1434;p205"/>
            <p:cNvPicPr preferRelativeResize="0"/>
            <p:nvPr/>
          </p:nvPicPr>
          <p:blipFill>
            <a:blip r:embed="rId36">
              <a:alphaModFix/>
            </a:blip>
            <a:stretch>
              <a:fillRect/>
            </a:stretch>
          </p:blipFill>
          <p:spPr>
            <a:xfrm>
              <a:off x="265487" y="4840432"/>
              <a:ext cx="618254" cy="192151"/>
            </a:xfrm>
            <a:prstGeom prst="rect">
              <a:avLst/>
            </a:prstGeom>
            <a:noFill/>
            <a:ln>
              <a:noFill/>
            </a:ln>
          </p:spPr>
        </p:pic>
      </p:grpSp>
      <p:sp>
        <p:nvSpPr>
          <p:cNvPr id="1435" name="Google Shape;1435;p205"/>
          <p:cNvSpPr txBox="1">
            <a:spLocks noGrp="1"/>
          </p:cNvSpPr>
          <p:nvPr>
            <p:ph type="body" idx="1"/>
          </p:nvPr>
        </p:nvSpPr>
        <p:spPr>
          <a:xfrm>
            <a:off x="5662050" y="1111900"/>
            <a:ext cx="3022200" cy="3556800"/>
          </a:xfrm>
          <a:prstGeom prst="rect">
            <a:avLst/>
          </a:prstGeom>
          <a:noFill/>
          <a:ln>
            <a:noFill/>
          </a:ln>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1pPr>
            <a:lvl2pPr marL="914400" lvl="1"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2pPr>
            <a:lvl3pPr marL="1371600" lvl="2"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3pPr>
            <a:lvl4pPr marL="1828800" lvl="3"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4pPr>
            <a:lvl5pPr marL="2286000" lvl="4" indent="-317500" rtl="0">
              <a:lnSpc>
                <a:spcPct val="115000"/>
              </a:lnSpc>
              <a:spcBef>
                <a:spcPts val="1000"/>
              </a:spcBef>
              <a:spcAft>
                <a:spcPts val="0"/>
              </a:spcAft>
              <a:buClr>
                <a:schemeClr val="dk1"/>
              </a:buClr>
              <a:buSzPts val="1400"/>
              <a:buFont typeface="Source Sans Pro"/>
              <a:buChar char="○"/>
              <a:defRPr>
                <a:solidFill>
                  <a:schemeClr val="lt1"/>
                </a:solidFill>
                <a:latin typeface="Source Sans Pro"/>
                <a:ea typeface="Source Sans Pro"/>
                <a:cs typeface="Source Sans Pro"/>
                <a:sym typeface="Source Sans Pro"/>
              </a:defRPr>
            </a:lvl5pPr>
            <a:lvl6pPr marL="2743200" lvl="5" indent="-317500" rtl="0">
              <a:lnSpc>
                <a:spcPct val="115000"/>
              </a:lnSpc>
              <a:spcBef>
                <a:spcPts val="1000"/>
              </a:spcBef>
              <a:spcAft>
                <a:spcPts val="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6pPr>
            <a:lvl7pPr marL="3200400" lvl="6" indent="-317500" rtl="0">
              <a:lnSpc>
                <a:spcPct val="115000"/>
              </a:lnSpc>
              <a:spcBef>
                <a:spcPts val="1000"/>
              </a:spcBef>
              <a:spcAft>
                <a:spcPts val="0"/>
              </a:spcAft>
              <a:buClr>
                <a:schemeClr val="accent2"/>
              </a:buClr>
              <a:buSzPts val="1400"/>
              <a:buFont typeface="Source Sans Pro"/>
              <a:buChar char="●"/>
              <a:defRPr>
                <a:solidFill>
                  <a:schemeClr val="lt1"/>
                </a:solidFill>
                <a:latin typeface="Source Sans Pro"/>
                <a:ea typeface="Source Sans Pro"/>
                <a:cs typeface="Source Sans Pro"/>
                <a:sym typeface="Source Sans Pro"/>
              </a:defRPr>
            </a:lvl7pPr>
            <a:lvl8pPr marL="3657600" lvl="7" indent="-317500" rtl="0">
              <a:lnSpc>
                <a:spcPct val="115000"/>
              </a:lnSpc>
              <a:spcBef>
                <a:spcPts val="1000"/>
              </a:spcBef>
              <a:spcAft>
                <a:spcPts val="0"/>
              </a:spcAft>
              <a:buClr>
                <a:schemeClr val="accent4"/>
              </a:buClr>
              <a:buSzPts val="1400"/>
              <a:buFont typeface="Source Sans Pro"/>
              <a:buChar char="○"/>
              <a:defRPr>
                <a:solidFill>
                  <a:schemeClr val="lt1"/>
                </a:solidFill>
                <a:latin typeface="Source Sans Pro"/>
                <a:ea typeface="Source Sans Pro"/>
                <a:cs typeface="Source Sans Pro"/>
                <a:sym typeface="Source Sans Pro"/>
              </a:defRPr>
            </a:lvl8pPr>
            <a:lvl9pPr marL="4114800" lvl="8" indent="-317500" rtl="0">
              <a:lnSpc>
                <a:spcPct val="115000"/>
              </a:lnSpc>
              <a:spcBef>
                <a:spcPts val="1000"/>
              </a:spcBef>
              <a:spcAft>
                <a:spcPts val="1000"/>
              </a:spcAft>
              <a:buClr>
                <a:schemeClr val="dk2"/>
              </a:buClr>
              <a:buSzPts val="1400"/>
              <a:buFont typeface="Source Sans Pro"/>
              <a:buChar char="■"/>
              <a:defRPr>
                <a:solidFill>
                  <a:schemeClr val="lt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 Id="rId3"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 Type="http://schemas.openxmlformats.org/officeDocument/2006/relationships/slideLayout" Target="../slideLayouts/slideLayout128.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240"/>
          <p:cNvSpPr txBox="1">
            <a:spLocks noGrp="1"/>
          </p:cNvSpPr>
          <p:nvPr>
            <p:ph type="title"/>
          </p:nvPr>
        </p:nvSpPr>
        <p:spPr>
          <a:xfrm>
            <a:off x="3371512" y="1025175"/>
            <a:ext cx="4609800" cy="2217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MEASURING WHAT MATTERS</a:t>
            </a:r>
            <a:endParaRPr/>
          </a:p>
        </p:txBody>
      </p:sp>
      <p:sp>
        <p:nvSpPr>
          <p:cNvPr id="1674" name="Google Shape;1674;p240"/>
          <p:cNvSpPr txBox="1">
            <a:spLocks noGrp="1"/>
          </p:cNvSpPr>
          <p:nvPr>
            <p:ph type="subTitle" idx="1"/>
          </p:nvPr>
        </p:nvSpPr>
        <p:spPr>
          <a:xfrm>
            <a:off x="3371500" y="3454075"/>
            <a:ext cx="4838400" cy="63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Using Analytics to Inform Content Strategy</a:t>
            </a:r>
            <a:endParaRPr/>
          </a:p>
        </p:txBody>
      </p:sp>
      <p:sp>
        <p:nvSpPr>
          <p:cNvPr id="1675" name="Google Shape;1675;p240"/>
          <p:cNvSpPr txBox="1">
            <a:spLocks noGrp="1"/>
          </p:cNvSpPr>
          <p:nvPr>
            <p:ph type="subTitle" idx="2"/>
          </p:nvPr>
        </p:nvSpPr>
        <p:spPr>
          <a:xfrm>
            <a:off x="6812317" y="4087475"/>
            <a:ext cx="1397700" cy="2640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a:t>July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pic>
        <p:nvPicPr>
          <p:cNvPr id="1740" name="Google Shape;1740;p249"/>
          <p:cNvPicPr preferRelativeResize="0"/>
          <p:nvPr/>
        </p:nvPicPr>
        <p:blipFill rotWithShape="1">
          <a:blip r:embed="rId3">
            <a:alphaModFix amt="23000"/>
          </a:blip>
          <a:srcRect l="4736" t="18159" r="2032" b="8289"/>
          <a:stretch/>
        </p:blipFill>
        <p:spPr>
          <a:xfrm>
            <a:off x="0" y="-3900"/>
            <a:ext cx="9144000" cy="4809600"/>
          </a:xfrm>
          <a:prstGeom prst="rect">
            <a:avLst/>
          </a:prstGeom>
          <a:noFill/>
          <a:ln>
            <a:noFill/>
          </a:ln>
        </p:spPr>
      </p:pic>
      <p:sp>
        <p:nvSpPr>
          <p:cNvPr id="1741" name="Google Shape;1741;p249"/>
          <p:cNvSpPr txBox="1">
            <a:spLocks noGrp="1"/>
          </p:cNvSpPr>
          <p:nvPr>
            <p:ph type="subTitle" idx="1"/>
          </p:nvPr>
        </p:nvSpPr>
        <p:spPr>
          <a:xfrm>
            <a:off x="2529600" y="1758750"/>
            <a:ext cx="4084800" cy="1284300"/>
          </a:xfrm>
          <a:prstGeom prst="rect">
            <a:avLst/>
          </a:prstGeom>
        </p:spPr>
        <p:txBody>
          <a:bodyPr spcFirstLastPara="1" wrap="square" lIns="457200" tIns="457200" rIns="457200" bIns="457200" anchor="t" anchorCtr="0">
            <a:noAutofit/>
          </a:bodyPr>
          <a:lstStyle/>
          <a:p>
            <a:pPr marL="0" lvl="0" indent="0" algn="l" rtl="0">
              <a:spcBef>
                <a:spcPts val="0"/>
              </a:spcBef>
              <a:spcAft>
                <a:spcPts val="0"/>
              </a:spcAft>
              <a:buNone/>
            </a:pPr>
            <a:endParaRPr/>
          </a:p>
        </p:txBody>
      </p:sp>
      <p:sp>
        <p:nvSpPr>
          <p:cNvPr id="1742" name="Google Shape;1742;p249"/>
          <p:cNvSpPr txBox="1">
            <a:spLocks noGrp="1"/>
          </p:cNvSpPr>
          <p:nvPr>
            <p:ph type="title"/>
          </p:nvPr>
        </p:nvSpPr>
        <p:spPr>
          <a:xfrm>
            <a:off x="2911050" y="845850"/>
            <a:ext cx="3328500" cy="31101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
              <a:t>Digital Measurement Model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sp>
        <p:nvSpPr>
          <p:cNvPr id="1747" name="Google Shape;1747;p250"/>
          <p:cNvSpPr/>
          <p:nvPr/>
        </p:nvSpPr>
        <p:spPr>
          <a:xfrm>
            <a:off x="141268" y="1528200"/>
            <a:ext cx="1792200" cy="1792200"/>
          </a:xfrm>
          <a:prstGeom prst="ellipse">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 sz="1800">
                <a:solidFill>
                  <a:srgbClr val="FFFFFF"/>
                </a:solidFill>
                <a:latin typeface="Oswald Regular"/>
                <a:ea typeface="Oswald Regular"/>
                <a:cs typeface="Oswald Regular"/>
                <a:sym typeface="Oswald Regular"/>
              </a:rPr>
              <a:t>FUNCTIONAL OBJECTIVE</a:t>
            </a:r>
            <a:endParaRPr sz="1800">
              <a:solidFill>
                <a:srgbClr val="FFFFFF"/>
              </a:solidFill>
              <a:latin typeface="Oswald Regular"/>
              <a:ea typeface="Oswald Regular"/>
              <a:cs typeface="Oswald Regular"/>
              <a:sym typeface="Oswald Regular"/>
            </a:endParaRPr>
          </a:p>
        </p:txBody>
      </p:sp>
      <p:grpSp>
        <p:nvGrpSpPr>
          <p:cNvPr id="1748" name="Google Shape;1748;p250"/>
          <p:cNvGrpSpPr/>
          <p:nvPr/>
        </p:nvGrpSpPr>
        <p:grpSpPr>
          <a:xfrm>
            <a:off x="1650274" y="1528200"/>
            <a:ext cx="1795200" cy="1795200"/>
            <a:chOff x="1650274" y="1528200"/>
            <a:chExt cx="1795200" cy="1795200"/>
          </a:xfrm>
        </p:grpSpPr>
        <p:sp>
          <p:nvSpPr>
            <p:cNvPr id="1749" name="Google Shape;1749;p250"/>
            <p:cNvSpPr/>
            <p:nvPr/>
          </p:nvSpPr>
          <p:spPr>
            <a:xfrm>
              <a:off x="1650274" y="1528200"/>
              <a:ext cx="1795200" cy="17952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800">
                  <a:solidFill>
                    <a:srgbClr val="FFFFFF"/>
                  </a:solidFill>
                  <a:latin typeface="Oswald Regular"/>
                  <a:ea typeface="Oswald Regular"/>
                  <a:cs typeface="Oswald Regular"/>
                  <a:sym typeface="Oswald Regular"/>
                </a:rPr>
                <a:t>ENGAGEMENT</a:t>
              </a:r>
              <a:endParaRPr sz="1800">
                <a:solidFill>
                  <a:srgbClr val="FFFFFF"/>
                </a:solidFill>
                <a:latin typeface="Oswald Regular"/>
                <a:ea typeface="Oswald Regular"/>
                <a:cs typeface="Oswald Regular"/>
                <a:sym typeface="Oswald Regular"/>
              </a:endParaRPr>
            </a:p>
            <a:p>
              <a:pPr marL="0" lvl="0" indent="0" algn="ctr" rtl="0">
                <a:spcBef>
                  <a:spcPts val="0"/>
                </a:spcBef>
                <a:spcAft>
                  <a:spcPts val="0"/>
                </a:spcAft>
                <a:buNone/>
              </a:pPr>
              <a:r>
                <a:rPr lang="en" sz="1800">
                  <a:solidFill>
                    <a:srgbClr val="FFFFFF"/>
                  </a:solidFill>
                  <a:latin typeface="Oswald Regular"/>
                  <a:ea typeface="Oswald Regular"/>
                  <a:cs typeface="Oswald Regular"/>
                  <a:sym typeface="Oswald Regular"/>
                </a:rPr>
                <a:t>STRATEGY</a:t>
              </a:r>
              <a:endParaRPr sz="1800">
                <a:solidFill>
                  <a:srgbClr val="FFFFFF"/>
                </a:solidFill>
                <a:latin typeface="Oswald Regular"/>
                <a:ea typeface="Oswald Regular"/>
                <a:cs typeface="Oswald Regular"/>
                <a:sym typeface="Oswald Regular"/>
              </a:endParaRPr>
            </a:p>
          </p:txBody>
        </p:sp>
        <p:sp>
          <p:nvSpPr>
            <p:cNvPr id="1750" name="Google Shape;1750;p250"/>
            <p:cNvSpPr/>
            <p:nvPr/>
          </p:nvSpPr>
          <p:spPr>
            <a:xfrm>
              <a:off x="1787709" y="2298700"/>
              <a:ext cx="114300" cy="2286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751" name="Google Shape;1751;p250"/>
          <p:cNvGrpSpPr/>
          <p:nvPr/>
        </p:nvGrpSpPr>
        <p:grpSpPr>
          <a:xfrm>
            <a:off x="3152038" y="1528198"/>
            <a:ext cx="1792200" cy="1792200"/>
            <a:chOff x="3152038" y="1528198"/>
            <a:chExt cx="1792200" cy="1792200"/>
          </a:xfrm>
        </p:grpSpPr>
        <p:sp>
          <p:nvSpPr>
            <p:cNvPr id="1752" name="Google Shape;1752;p250"/>
            <p:cNvSpPr/>
            <p:nvPr/>
          </p:nvSpPr>
          <p:spPr>
            <a:xfrm>
              <a:off x="3152038" y="1528198"/>
              <a:ext cx="1792200" cy="1792200"/>
            </a:xfrm>
            <a:prstGeom prst="ellipse">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800">
                  <a:solidFill>
                    <a:srgbClr val="FFFFFF"/>
                  </a:solidFill>
                  <a:latin typeface="Oswald Regular"/>
                  <a:ea typeface="Oswald Regular"/>
                  <a:cs typeface="Oswald Regular"/>
                  <a:sym typeface="Oswald Regular"/>
                </a:rPr>
                <a:t>KPI</a:t>
              </a:r>
              <a:endParaRPr sz="1800">
                <a:solidFill>
                  <a:srgbClr val="FFFFFF"/>
                </a:solidFill>
                <a:latin typeface="Oswald Regular"/>
                <a:ea typeface="Oswald Regular"/>
                <a:cs typeface="Oswald Regular"/>
                <a:sym typeface="Oswald Regular"/>
              </a:endParaRPr>
            </a:p>
          </p:txBody>
        </p:sp>
        <p:sp>
          <p:nvSpPr>
            <p:cNvPr id="1753" name="Google Shape;1753;p250"/>
            <p:cNvSpPr/>
            <p:nvPr/>
          </p:nvSpPr>
          <p:spPr>
            <a:xfrm>
              <a:off x="3302000" y="2295144"/>
              <a:ext cx="101700" cy="203100"/>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754" name="Google Shape;1754;p250"/>
          <p:cNvGrpSpPr/>
          <p:nvPr/>
        </p:nvGrpSpPr>
        <p:grpSpPr>
          <a:xfrm>
            <a:off x="4477219" y="1528198"/>
            <a:ext cx="1792200" cy="1792200"/>
            <a:chOff x="4477219" y="1528198"/>
            <a:chExt cx="1792200" cy="1792200"/>
          </a:xfrm>
        </p:grpSpPr>
        <p:sp>
          <p:nvSpPr>
            <p:cNvPr id="1755" name="Google Shape;1755;p250"/>
            <p:cNvSpPr/>
            <p:nvPr/>
          </p:nvSpPr>
          <p:spPr>
            <a:xfrm>
              <a:off x="4477219" y="1528198"/>
              <a:ext cx="1792200" cy="1792200"/>
            </a:xfrm>
            <a:prstGeom prst="ellipse">
              <a:avLst/>
            </a:prstGeom>
            <a:solidFill>
              <a:schemeClr val="dk2"/>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800">
                  <a:solidFill>
                    <a:srgbClr val="FFFFFF"/>
                  </a:solidFill>
                  <a:latin typeface="Oswald Regular"/>
                  <a:ea typeface="Oswald Regular"/>
                  <a:cs typeface="Oswald Regular"/>
                  <a:sym typeface="Oswald Regular"/>
                </a:rPr>
                <a:t>KPI</a:t>
              </a:r>
              <a:endParaRPr sz="1800">
                <a:solidFill>
                  <a:srgbClr val="FFFFFF"/>
                </a:solidFill>
                <a:latin typeface="Oswald Regular"/>
                <a:ea typeface="Oswald Regular"/>
                <a:cs typeface="Oswald Regular"/>
                <a:sym typeface="Oswald Regular"/>
              </a:endParaRPr>
            </a:p>
            <a:p>
              <a:pPr marL="0" lvl="0" indent="0" algn="ctr" rtl="0">
                <a:spcBef>
                  <a:spcPts val="0"/>
                </a:spcBef>
                <a:spcAft>
                  <a:spcPts val="0"/>
                </a:spcAft>
                <a:buNone/>
              </a:pPr>
              <a:r>
                <a:rPr lang="en" sz="1800">
                  <a:solidFill>
                    <a:srgbClr val="FFFFFF"/>
                  </a:solidFill>
                  <a:latin typeface="Oswald Regular"/>
                  <a:ea typeface="Oswald Regular"/>
                  <a:cs typeface="Oswald Regular"/>
                  <a:sym typeface="Oswald Regular"/>
                </a:rPr>
                <a:t>TARGET</a:t>
              </a:r>
              <a:endParaRPr sz="1800">
                <a:solidFill>
                  <a:srgbClr val="FFFFFF"/>
                </a:solidFill>
                <a:latin typeface="Oswald Regular"/>
                <a:ea typeface="Oswald Regular"/>
                <a:cs typeface="Oswald Regular"/>
                <a:sym typeface="Oswald Regular"/>
              </a:endParaRPr>
            </a:p>
          </p:txBody>
        </p:sp>
        <p:sp>
          <p:nvSpPr>
            <p:cNvPr id="1756" name="Google Shape;1756;p250"/>
            <p:cNvSpPr/>
            <p:nvPr/>
          </p:nvSpPr>
          <p:spPr>
            <a:xfrm>
              <a:off x="4622800" y="2295144"/>
              <a:ext cx="101700" cy="2031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757" name="Google Shape;1757;p250"/>
          <p:cNvGrpSpPr/>
          <p:nvPr/>
        </p:nvGrpSpPr>
        <p:grpSpPr>
          <a:xfrm>
            <a:off x="5802394" y="1528198"/>
            <a:ext cx="1792200" cy="1792200"/>
            <a:chOff x="5802394" y="1528198"/>
            <a:chExt cx="1792200" cy="1792200"/>
          </a:xfrm>
        </p:grpSpPr>
        <p:sp>
          <p:nvSpPr>
            <p:cNvPr id="1758" name="Google Shape;1758;p250"/>
            <p:cNvSpPr/>
            <p:nvPr/>
          </p:nvSpPr>
          <p:spPr>
            <a:xfrm>
              <a:off x="5802394" y="1528198"/>
              <a:ext cx="1792200" cy="179220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800">
                  <a:solidFill>
                    <a:srgbClr val="FFFFFF"/>
                  </a:solidFill>
                  <a:latin typeface="Oswald Regular"/>
                  <a:ea typeface="Oswald Regular"/>
                  <a:cs typeface="Oswald Regular"/>
                  <a:sym typeface="Oswald Regular"/>
                </a:rPr>
                <a:t>SEGMENT</a:t>
              </a:r>
              <a:endParaRPr sz="1800">
                <a:solidFill>
                  <a:srgbClr val="FFFFFF"/>
                </a:solidFill>
                <a:latin typeface="Oswald Regular"/>
                <a:ea typeface="Oswald Regular"/>
                <a:cs typeface="Oswald Regular"/>
                <a:sym typeface="Oswald Regular"/>
              </a:endParaRPr>
            </a:p>
          </p:txBody>
        </p:sp>
        <p:sp>
          <p:nvSpPr>
            <p:cNvPr id="1759" name="Google Shape;1759;p250"/>
            <p:cNvSpPr/>
            <p:nvPr/>
          </p:nvSpPr>
          <p:spPr>
            <a:xfrm>
              <a:off x="5956300" y="2295144"/>
              <a:ext cx="101700" cy="203100"/>
            </a:xfrm>
            <a:prstGeom prst="chevron">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760" name="Google Shape;1760;p250"/>
          <p:cNvSpPr/>
          <p:nvPr/>
        </p:nvSpPr>
        <p:spPr>
          <a:xfrm>
            <a:off x="7203776" y="1528198"/>
            <a:ext cx="1792200" cy="17922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800">
                <a:solidFill>
                  <a:srgbClr val="FFFFFF"/>
                </a:solidFill>
                <a:latin typeface="Oswald Regular"/>
                <a:ea typeface="Oswald Regular"/>
                <a:cs typeface="Oswald Regular"/>
                <a:sym typeface="Oswald Regular"/>
              </a:rPr>
              <a:t>REFINE STRATEGY</a:t>
            </a:r>
            <a:endParaRPr sz="1800">
              <a:solidFill>
                <a:srgbClr val="FFFFFF"/>
              </a:solidFill>
              <a:latin typeface="Oswald Regular"/>
              <a:ea typeface="Oswald Regular"/>
              <a:cs typeface="Oswald Regular"/>
              <a:sym typeface="Oswald Regul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7"/>
                                        </p:tgtEl>
                                        <p:attrNameLst>
                                          <p:attrName>style.visibility</p:attrName>
                                        </p:attrNameLst>
                                      </p:cBhvr>
                                      <p:to>
                                        <p:strVal val="visible"/>
                                      </p:to>
                                    </p:set>
                                    <p:animEffect transition="in" filter="fade">
                                      <p:cBhvr>
                                        <p:cTn id="7" dur="1000"/>
                                        <p:tgtEl>
                                          <p:spTgt spid="17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8"/>
                                        </p:tgtEl>
                                        <p:attrNameLst>
                                          <p:attrName>style.visibility</p:attrName>
                                        </p:attrNameLst>
                                      </p:cBhvr>
                                      <p:to>
                                        <p:strVal val="visible"/>
                                      </p:to>
                                    </p:set>
                                    <p:animEffect transition="in" filter="fade">
                                      <p:cBhvr>
                                        <p:cTn id="12" dur="1000"/>
                                        <p:tgtEl>
                                          <p:spTgt spid="17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1"/>
                                        </p:tgtEl>
                                        <p:attrNameLst>
                                          <p:attrName>style.visibility</p:attrName>
                                        </p:attrNameLst>
                                      </p:cBhvr>
                                      <p:to>
                                        <p:strVal val="visible"/>
                                      </p:to>
                                    </p:set>
                                    <p:animEffect transition="in" filter="fade">
                                      <p:cBhvr>
                                        <p:cTn id="17" dur="1000"/>
                                        <p:tgtEl>
                                          <p:spTgt spid="17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4"/>
                                        </p:tgtEl>
                                        <p:attrNameLst>
                                          <p:attrName>style.visibility</p:attrName>
                                        </p:attrNameLst>
                                      </p:cBhvr>
                                      <p:to>
                                        <p:strVal val="visible"/>
                                      </p:to>
                                    </p:set>
                                    <p:animEffect transition="in" filter="fade">
                                      <p:cBhvr>
                                        <p:cTn id="22" dur="1000"/>
                                        <p:tgtEl>
                                          <p:spTgt spid="17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57"/>
                                        </p:tgtEl>
                                        <p:attrNameLst>
                                          <p:attrName>style.visibility</p:attrName>
                                        </p:attrNameLst>
                                      </p:cBhvr>
                                      <p:to>
                                        <p:strVal val="visible"/>
                                      </p:to>
                                    </p:set>
                                    <p:animEffect transition="in" filter="fade">
                                      <p:cBhvr>
                                        <p:cTn id="27" dur="1000"/>
                                        <p:tgtEl>
                                          <p:spTgt spid="17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60"/>
                                        </p:tgtEl>
                                        <p:attrNameLst>
                                          <p:attrName>style.visibility</p:attrName>
                                        </p:attrNameLst>
                                      </p:cBhvr>
                                      <p:to>
                                        <p:strVal val="visible"/>
                                      </p:to>
                                    </p:set>
                                    <p:animEffect transition="in" filter="fade">
                                      <p:cBhvr>
                                        <p:cTn id="32" dur="1000"/>
                                        <p:tgtEl>
                                          <p:spTgt spid="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252"/>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Measuring What Matters</a:t>
            </a:r>
            <a:endParaRPr/>
          </a:p>
        </p:txBody>
      </p:sp>
      <p:sp>
        <p:nvSpPr>
          <p:cNvPr id="1783" name="Google Shape;1783;p252"/>
          <p:cNvSpPr txBox="1">
            <a:spLocks noGrp="1"/>
          </p:cNvSpPr>
          <p:nvPr>
            <p:ph type="body" idx="1"/>
          </p:nvPr>
        </p:nvSpPr>
        <p:spPr>
          <a:xfrm>
            <a:off x="1176900" y="1473399"/>
            <a:ext cx="6790200" cy="29460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800" b="1">
                <a:solidFill>
                  <a:schemeClr val="accent2"/>
                </a:solidFill>
              </a:rPr>
              <a:t>Functional Objective</a:t>
            </a:r>
            <a:endParaRPr sz="1800" b="1">
              <a:solidFill>
                <a:schemeClr val="accent2"/>
              </a:solidFill>
            </a:endParaRPr>
          </a:p>
          <a:p>
            <a:pPr marL="457200" lvl="0" indent="-317500" algn="l" rtl="0">
              <a:lnSpc>
                <a:spcPct val="100000"/>
              </a:lnSpc>
              <a:spcBef>
                <a:spcPts val="1000"/>
              </a:spcBef>
              <a:spcAft>
                <a:spcPts val="0"/>
              </a:spcAft>
              <a:buClr>
                <a:schemeClr val="accent2"/>
              </a:buClr>
              <a:buSzPts val="1400"/>
              <a:buChar char="●"/>
            </a:pPr>
            <a:r>
              <a:rPr lang="en"/>
              <a:t>What we are trying to achieve for the organization, inside an area</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accent4"/>
                </a:solidFill>
              </a:rPr>
              <a:t>Engagement Strategy</a:t>
            </a:r>
            <a:endParaRPr sz="1800" b="1">
              <a:solidFill>
                <a:schemeClr val="accent4"/>
              </a:solidFill>
            </a:endParaRPr>
          </a:p>
          <a:p>
            <a:pPr marL="457200" lvl="0" indent="-317500" algn="l" rtl="0">
              <a:lnSpc>
                <a:spcPct val="100000"/>
              </a:lnSpc>
              <a:spcBef>
                <a:spcPts val="1000"/>
              </a:spcBef>
              <a:spcAft>
                <a:spcPts val="0"/>
              </a:spcAft>
              <a:buClr>
                <a:schemeClr val="accent4"/>
              </a:buClr>
              <a:buSzPts val="1400"/>
              <a:buChar char="●"/>
            </a:pPr>
            <a:r>
              <a:rPr lang="en"/>
              <a:t>Specific strategy employed to accomplish the objective</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dk1"/>
                </a:solidFill>
              </a:rPr>
              <a:t>Key Performance Indicator (KPI)</a:t>
            </a:r>
            <a:endParaRPr sz="1800" b="1">
              <a:solidFill>
                <a:schemeClr val="dk1"/>
              </a:solidFill>
            </a:endParaRPr>
          </a:p>
          <a:p>
            <a:pPr marL="457200" lvl="0" indent="-317500" algn="l" rtl="0">
              <a:lnSpc>
                <a:spcPct val="100000"/>
              </a:lnSpc>
              <a:spcBef>
                <a:spcPts val="1000"/>
              </a:spcBef>
              <a:spcAft>
                <a:spcPts val="0"/>
              </a:spcAft>
              <a:buSzPts val="1400"/>
              <a:buChar char="●"/>
            </a:pPr>
            <a:r>
              <a:rPr lang="en"/>
              <a:t>Number that helps us understand how we are doing against the objective</a:t>
            </a:r>
            <a:endParaRPr/>
          </a:p>
          <a:p>
            <a:pPr marL="457200" lvl="0" indent="-317500" algn="l" rtl="0">
              <a:lnSpc>
                <a:spcPct val="100000"/>
              </a:lnSpc>
              <a:spcBef>
                <a:spcPts val="0"/>
              </a:spcBef>
              <a:spcAft>
                <a:spcPts val="0"/>
              </a:spcAft>
              <a:buSzPts val="1400"/>
              <a:buChar char="●"/>
            </a:pPr>
            <a:r>
              <a:rPr lang="en"/>
              <a:t>Uncover a baseline, benchmark, and set a realistic target</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dk2"/>
                </a:solidFill>
              </a:rPr>
              <a:t>Audience Segment</a:t>
            </a:r>
            <a:endParaRPr sz="1800" b="1">
              <a:solidFill>
                <a:schemeClr val="dk2"/>
              </a:solidFill>
            </a:endParaRPr>
          </a:p>
          <a:p>
            <a:pPr marL="457200" lvl="0" indent="-317500" algn="l" rtl="0">
              <a:lnSpc>
                <a:spcPct val="100000"/>
              </a:lnSpc>
              <a:spcBef>
                <a:spcPts val="1000"/>
              </a:spcBef>
              <a:spcAft>
                <a:spcPts val="0"/>
              </a:spcAft>
              <a:buClr>
                <a:schemeClr val="dk2"/>
              </a:buClr>
              <a:buSzPts val="1400"/>
              <a:buChar char="●"/>
            </a:pPr>
            <a:r>
              <a:rPr lang="en"/>
              <a:t>A group of people or a behavior that can move that KPI</a:t>
            </a:r>
            <a:endParaRPr/>
          </a:p>
        </p:txBody>
      </p:sp>
      <p:sp>
        <p:nvSpPr>
          <p:cNvPr id="1784" name="Google Shape;1784;p252"/>
          <p:cNvSpPr/>
          <p:nvPr/>
        </p:nvSpPr>
        <p:spPr>
          <a:xfrm>
            <a:off x="1179575" y="97582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3">
                                            <p:txEl>
                                              <p:pRg st="0" end="0"/>
                                            </p:txEl>
                                          </p:spTgt>
                                        </p:tgtEl>
                                        <p:attrNameLst>
                                          <p:attrName>style.visibility</p:attrName>
                                        </p:attrNameLst>
                                      </p:cBhvr>
                                      <p:to>
                                        <p:strVal val="visible"/>
                                      </p:to>
                                    </p:set>
                                    <p:animEffect transition="in" filter="fade">
                                      <p:cBhvr>
                                        <p:cTn id="7" dur="1000"/>
                                        <p:tgtEl>
                                          <p:spTgt spid="17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3">
                                            <p:txEl>
                                              <p:pRg st="1" end="1"/>
                                            </p:txEl>
                                          </p:spTgt>
                                        </p:tgtEl>
                                        <p:attrNameLst>
                                          <p:attrName>style.visibility</p:attrName>
                                        </p:attrNameLst>
                                      </p:cBhvr>
                                      <p:to>
                                        <p:strVal val="visible"/>
                                      </p:to>
                                    </p:set>
                                    <p:animEffect transition="in" filter="fade">
                                      <p:cBhvr>
                                        <p:cTn id="12" dur="1000"/>
                                        <p:tgtEl>
                                          <p:spTgt spid="17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3">
                                            <p:txEl>
                                              <p:pRg st="2" end="2"/>
                                            </p:txEl>
                                          </p:spTgt>
                                        </p:tgtEl>
                                        <p:attrNameLst>
                                          <p:attrName>style.visibility</p:attrName>
                                        </p:attrNameLst>
                                      </p:cBhvr>
                                      <p:to>
                                        <p:strVal val="visible"/>
                                      </p:to>
                                    </p:set>
                                    <p:animEffect transition="in" filter="fade">
                                      <p:cBhvr>
                                        <p:cTn id="17" dur="1000"/>
                                        <p:tgtEl>
                                          <p:spTgt spid="17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3">
                                            <p:txEl>
                                              <p:pRg st="3" end="3"/>
                                            </p:txEl>
                                          </p:spTgt>
                                        </p:tgtEl>
                                        <p:attrNameLst>
                                          <p:attrName>style.visibility</p:attrName>
                                        </p:attrNameLst>
                                      </p:cBhvr>
                                      <p:to>
                                        <p:strVal val="visible"/>
                                      </p:to>
                                    </p:set>
                                    <p:animEffect transition="in" filter="fade">
                                      <p:cBhvr>
                                        <p:cTn id="22" dur="1000"/>
                                        <p:tgtEl>
                                          <p:spTgt spid="17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3">
                                            <p:txEl>
                                              <p:pRg st="4" end="4"/>
                                            </p:txEl>
                                          </p:spTgt>
                                        </p:tgtEl>
                                        <p:attrNameLst>
                                          <p:attrName>style.visibility</p:attrName>
                                        </p:attrNameLst>
                                      </p:cBhvr>
                                      <p:to>
                                        <p:strVal val="visible"/>
                                      </p:to>
                                    </p:set>
                                    <p:animEffect transition="in" filter="fade">
                                      <p:cBhvr>
                                        <p:cTn id="27" dur="1000"/>
                                        <p:tgtEl>
                                          <p:spTgt spid="17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3">
                                            <p:txEl>
                                              <p:pRg st="5" end="5"/>
                                            </p:txEl>
                                          </p:spTgt>
                                        </p:tgtEl>
                                        <p:attrNameLst>
                                          <p:attrName>style.visibility</p:attrName>
                                        </p:attrNameLst>
                                      </p:cBhvr>
                                      <p:to>
                                        <p:strVal val="visible"/>
                                      </p:to>
                                    </p:set>
                                    <p:animEffect transition="in" filter="fade">
                                      <p:cBhvr>
                                        <p:cTn id="32" dur="1000"/>
                                        <p:tgtEl>
                                          <p:spTgt spid="17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83">
                                            <p:txEl>
                                              <p:pRg st="6" end="6"/>
                                            </p:txEl>
                                          </p:spTgt>
                                        </p:tgtEl>
                                        <p:attrNameLst>
                                          <p:attrName>style.visibility</p:attrName>
                                        </p:attrNameLst>
                                      </p:cBhvr>
                                      <p:to>
                                        <p:strVal val="visible"/>
                                      </p:to>
                                    </p:set>
                                    <p:animEffect transition="in" filter="fade">
                                      <p:cBhvr>
                                        <p:cTn id="37" dur="1000"/>
                                        <p:tgtEl>
                                          <p:spTgt spid="17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83">
                                            <p:txEl>
                                              <p:pRg st="7" end="7"/>
                                            </p:txEl>
                                          </p:spTgt>
                                        </p:tgtEl>
                                        <p:attrNameLst>
                                          <p:attrName>style.visibility</p:attrName>
                                        </p:attrNameLst>
                                      </p:cBhvr>
                                      <p:to>
                                        <p:strVal val="visible"/>
                                      </p:to>
                                    </p:set>
                                    <p:animEffect transition="in" filter="fade">
                                      <p:cBhvr>
                                        <p:cTn id="42" dur="1000"/>
                                        <p:tgtEl>
                                          <p:spTgt spid="17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83">
                                            <p:txEl>
                                              <p:pRg st="8" end="8"/>
                                            </p:txEl>
                                          </p:spTgt>
                                        </p:tgtEl>
                                        <p:attrNameLst>
                                          <p:attrName>style.visibility</p:attrName>
                                        </p:attrNameLst>
                                      </p:cBhvr>
                                      <p:to>
                                        <p:strVal val="visible"/>
                                      </p:to>
                                    </p:set>
                                    <p:animEffect transition="in" filter="fade">
                                      <p:cBhvr>
                                        <p:cTn id="47" dur="1000"/>
                                        <p:tgtEl>
                                          <p:spTgt spid="17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sp>
        <p:nvSpPr>
          <p:cNvPr id="1789" name="Google Shape;1789;p253"/>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Serve Patients and Caregivers</a:t>
            </a:r>
            <a:endParaRPr/>
          </a:p>
        </p:txBody>
      </p:sp>
      <p:sp>
        <p:nvSpPr>
          <p:cNvPr id="1790" name="Google Shape;1790;p253"/>
          <p:cNvSpPr txBox="1">
            <a:spLocks noGrp="1"/>
          </p:cNvSpPr>
          <p:nvPr>
            <p:ph type="body" idx="1"/>
          </p:nvPr>
        </p:nvSpPr>
        <p:spPr>
          <a:xfrm>
            <a:off x="1179575" y="1473400"/>
            <a:ext cx="7111800" cy="2894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800" b="1">
                <a:solidFill>
                  <a:schemeClr val="accent2"/>
                </a:solidFill>
              </a:rPr>
              <a:t>Functional Objective</a:t>
            </a:r>
            <a:endParaRPr sz="1800" b="1">
              <a:solidFill>
                <a:schemeClr val="accent2"/>
              </a:solidFill>
            </a:endParaRPr>
          </a:p>
          <a:p>
            <a:pPr marL="457200" lvl="0" indent="-317500" algn="l" rtl="0">
              <a:lnSpc>
                <a:spcPct val="100000"/>
              </a:lnSpc>
              <a:spcBef>
                <a:spcPts val="1000"/>
              </a:spcBef>
              <a:spcAft>
                <a:spcPts val="0"/>
              </a:spcAft>
              <a:buClr>
                <a:schemeClr val="accent2"/>
              </a:buClr>
              <a:buSzPts val="1400"/>
              <a:buChar char="●"/>
            </a:pPr>
            <a:r>
              <a:rPr lang="en"/>
              <a:t>Get patients and caregivers the right information and resources in ways they can understand.</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accent4"/>
                </a:solidFill>
              </a:rPr>
              <a:t>Engagement Strategy</a:t>
            </a:r>
            <a:endParaRPr sz="1800">
              <a:solidFill>
                <a:schemeClr val="accent4"/>
              </a:solidFill>
            </a:endParaRPr>
          </a:p>
          <a:p>
            <a:pPr marL="457200" lvl="0" indent="-317500" algn="l" rtl="0">
              <a:lnSpc>
                <a:spcPct val="100000"/>
              </a:lnSpc>
              <a:spcBef>
                <a:spcPts val="1000"/>
              </a:spcBef>
              <a:spcAft>
                <a:spcPts val="0"/>
              </a:spcAft>
              <a:buClr>
                <a:schemeClr val="accent4"/>
              </a:buClr>
              <a:buSzPts val="1400"/>
              <a:buChar char="●"/>
            </a:pPr>
            <a:r>
              <a:rPr lang="en"/>
              <a:t>Create engaging content in a wide variety of content types that demonstrate the institute’s knowledge</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dk1"/>
                </a:solidFill>
              </a:rPr>
              <a:t>Key Performance Indicator (KPI)</a:t>
            </a:r>
            <a:endParaRPr sz="1800" b="1">
              <a:solidFill>
                <a:schemeClr val="dk1"/>
              </a:solidFill>
            </a:endParaRPr>
          </a:p>
          <a:p>
            <a:pPr marL="457200" lvl="0" indent="-317500" algn="l" rtl="0">
              <a:lnSpc>
                <a:spcPct val="100000"/>
              </a:lnSpc>
              <a:spcBef>
                <a:spcPts val="1000"/>
              </a:spcBef>
              <a:spcAft>
                <a:spcPts val="0"/>
              </a:spcAft>
              <a:buSzPts val="1400"/>
              <a:buChar char="●"/>
            </a:pPr>
            <a:r>
              <a:rPr lang="en"/>
              <a:t>Percentage of multi-pageview sessions inside Health Information section</a:t>
            </a:r>
            <a:endParaRPr/>
          </a:p>
          <a:p>
            <a:pPr marL="0" lvl="0" indent="0" algn="l" rtl="0">
              <a:lnSpc>
                <a:spcPct val="100000"/>
              </a:lnSpc>
              <a:spcBef>
                <a:spcPts val="1000"/>
              </a:spcBef>
              <a:spcAft>
                <a:spcPts val="0"/>
              </a:spcAft>
              <a:buNone/>
            </a:pPr>
            <a:r>
              <a:rPr lang="en" sz="1800" b="1">
                <a:solidFill>
                  <a:schemeClr val="dk2"/>
                </a:solidFill>
              </a:rPr>
              <a:t>Audience Segment</a:t>
            </a:r>
            <a:endParaRPr sz="1800" b="1">
              <a:solidFill>
                <a:schemeClr val="dk2"/>
              </a:solidFill>
            </a:endParaRPr>
          </a:p>
          <a:p>
            <a:pPr marL="457200" lvl="0" indent="-317500" algn="l" rtl="0">
              <a:lnSpc>
                <a:spcPct val="100000"/>
              </a:lnSpc>
              <a:spcBef>
                <a:spcPts val="1000"/>
              </a:spcBef>
              <a:spcAft>
                <a:spcPts val="0"/>
              </a:spcAft>
              <a:buClr>
                <a:schemeClr val="dk2"/>
              </a:buClr>
              <a:buSzPts val="1400"/>
              <a:buChar char="●"/>
            </a:pPr>
            <a:r>
              <a:rPr lang="en"/>
              <a:t>Separate patient persona and caregiver persona</a:t>
            </a:r>
            <a:endParaRPr/>
          </a:p>
        </p:txBody>
      </p:sp>
      <p:sp>
        <p:nvSpPr>
          <p:cNvPr id="1791" name="Google Shape;1791;p253"/>
          <p:cNvSpPr/>
          <p:nvPr/>
        </p:nvSpPr>
        <p:spPr>
          <a:xfrm>
            <a:off x="1179575" y="97582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0">
                                            <p:txEl>
                                              <p:pRg st="0" end="0"/>
                                            </p:txEl>
                                          </p:spTgt>
                                        </p:tgtEl>
                                        <p:attrNameLst>
                                          <p:attrName>style.visibility</p:attrName>
                                        </p:attrNameLst>
                                      </p:cBhvr>
                                      <p:to>
                                        <p:strVal val="visible"/>
                                      </p:to>
                                    </p:set>
                                    <p:animEffect transition="in" filter="fade">
                                      <p:cBhvr>
                                        <p:cTn id="7" dur="1000"/>
                                        <p:tgtEl>
                                          <p:spTgt spid="17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0">
                                            <p:txEl>
                                              <p:pRg st="1" end="1"/>
                                            </p:txEl>
                                          </p:spTgt>
                                        </p:tgtEl>
                                        <p:attrNameLst>
                                          <p:attrName>style.visibility</p:attrName>
                                        </p:attrNameLst>
                                      </p:cBhvr>
                                      <p:to>
                                        <p:strVal val="visible"/>
                                      </p:to>
                                    </p:set>
                                    <p:animEffect transition="in" filter="fade">
                                      <p:cBhvr>
                                        <p:cTn id="12" dur="1000"/>
                                        <p:tgtEl>
                                          <p:spTgt spid="17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0">
                                            <p:txEl>
                                              <p:pRg st="2" end="2"/>
                                            </p:txEl>
                                          </p:spTgt>
                                        </p:tgtEl>
                                        <p:attrNameLst>
                                          <p:attrName>style.visibility</p:attrName>
                                        </p:attrNameLst>
                                      </p:cBhvr>
                                      <p:to>
                                        <p:strVal val="visible"/>
                                      </p:to>
                                    </p:set>
                                    <p:animEffect transition="in" filter="fade">
                                      <p:cBhvr>
                                        <p:cTn id="17" dur="1000"/>
                                        <p:tgtEl>
                                          <p:spTgt spid="17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0">
                                            <p:txEl>
                                              <p:pRg st="3" end="3"/>
                                            </p:txEl>
                                          </p:spTgt>
                                        </p:tgtEl>
                                        <p:attrNameLst>
                                          <p:attrName>style.visibility</p:attrName>
                                        </p:attrNameLst>
                                      </p:cBhvr>
                                      <p:to>
                                        <p:strVal val="visible"/>
                                      </p:to>
                                    </p:set>
                                    <p:animEffect transition="in" filter="fade">
                                      <p:cBhvr>
                                        <p:cTn id="22" dur="1000"/>
                                        <p:tgtEl>
                                          <p:spTgt spid="17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0">
                                            <p:txEl>
                                              <p:pRg st="4" end="4"/>
                                            </p:txEl>
                                          </p:spTgt>
                                        </p:tgtEl>
                                        <p:attrNameLst>
                                          <p:attrName>style.visibility</p:attrName>
                                        </p:attrNameLst>
                                      </p:cBhvr>
                                      <p:to>
                                        <p:strVal val="visible"/>
                                      </p:to>
                                    </p:set>
                                    <p:animEffect transition="in" filter="fade">
                                      <p:cBhvr>
                                        <p:cTn id="27" dur="1000"/>
                                        <p:tgtEl>
                                          <p:spTgt spid="17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90">
                                            <p:txEl>
                                              <p:pRg st="5" end="5"/>
                                            </p:txEl>
                                          </p:spTgt>
                                        </p:tgtEl>
                                        <p:attrNameLst>
                                          <p:attrName>style.visibility</p:attrName>
                                        </p:attrNameLst>
                                      </p:cBhvr>
                                      <p:to>
                                        <p:strVal val="visible"/>
                                      </p:to>
                                    </p:set>
                                    <p:animEffect transition="in" filter="fade">
                                      <p:cBhvr>
                                        <p:cTn id="32" dur="1000"/>
                                        <p:tgtEl>
                                          <p:spTgt spid="17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90">
                                            <p:txEl>
                                              <p:pRg st="6" end="6"/>
                                            </p:txEl>
                                          </p:spTgt>
                                        </p:tgtEl>
                                        <p:attrNameLst>
                                          <p:attrName>style.visibility</p:attrName>
                                        </p:attrNameLst>
                                      </p:cBhvr>
                                      <p:to>
                                        <p:strVal val="visible"/>
                                      </p:to>
                                    </p:set>
                                    <p:animEffect transition="in" filter="fade">
                                      <p:cBhvr>
                                        <p:cTn id="37" dur="1000"/>
                                        <p:tgtEl>
                                          <p:spTgt spid="17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0">
                                            <p:txEl>
                                              <p:pRg st="7" end="7"/>
                                            </p:txEl>
                                          </p:spTgt>
                                        </p:tgtEl>
                                        <p:attrNameLst>
                                          <p:attrName>style.visibility</p:attrName>
                                        </p:attrNameLst>
                                      </p:cBhvr>
                                      <p:to>
                                        <p:strVal val="visible"/>
                                      </p:to>
                                    </p:set>
                                    <p:animEffect transition="in" filter="fade">
                                      <p:cBhvr>
                                        <p:cTn id="42" dur="1000"/>
                                        <p:tgtEl>
                                          <p:spTgt spid="17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254"/>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 Funding Resource for Researchers</a:t>
            </a:r>
            <a:endParaRPr/>
          </a:p>
        </p:txBody>
      </p:sp>
      <p:sp>
        <p:nvSpPr>
          <p:cNvPr id="1797" name="Google Shape;1797;p254"/>
          <p:cNvSpPr txBox="1">
            <a:spLocks noGrp="1"/>
          </p:cNvSpPr>
          <p:nvPr>
            <p:ph type="body" idx="1"/>
          </p:nvPr>
        </p:nvSpPr>
        <p:spPr>
          <a:xfrm>
            <a:off x="1179575" y="1473400"/>
            <a:ext cx="7473300" cy="3040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800" b="1">
                <a:solidFill>
                  <a:schemeClr val="accent2"/>
                </a:solidFill>
              </a:rPr>
              <a:t>Functional Objective</a:t>
            </a:r>
            <a:endParaRPr sz="1800" b="1">
              <a:solidFill>
                <a:schemeClr val="accent2"/>
              </a:solidFill>
            </a:endParaRPr>
          </a:p>
          <a:p>
            <a:pPr marL="457200" lvl="0" indent="-317500" algn="l" rtl="0">
              <a:lnSpc>
                <a:spcPct val="100000"/>
              </a:lnSpc>
              <a:spcBef>
                <a:spcPts val="1000"/>
              </a:spcBef>
              <a:spcAft>
                <a:spcPts val="0"/>
              </a:spcAft>
              <a:buClr>
                <a:schemeClr val="accent2"/>
              </a:buClr>
              <a:buSzPts val="1400"/>
              <a:buChar char="●"/>
            </a:pPr>
            <a:r>
              <a:rPr lang="en"/>
              <a:t>Be the nation’s leading funder of basic and translational research for scientists and laboratories at universities and hospitals nationwide.</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accent4"/>
                </a:solidFill>
              </a:rPr>
              <a:t>Engagement Strategy</a:t>
            </a:r>
            <a:endParaRPr sz="1800">
              <a:solidFill>
                <a:schemeClr val="accent4"/>
              </a:solidFill>
            </a:endParaRPr>
          </a:p>
          <a:p>
            <a:pPr marL="457200" lvl="0" indent="-317500" algn="l" rtl="0">
              <a:lnSpc>
                <a:spcPct val="100000"/>
              </a:lnSpc>
              <a:spcBef>
                <a:spcPts val="1000"/>
              </a:spcBef>
              <a:spcAft>
                <a:spcPts val="0"/>
              </a:spcAft>
              <a:buClr>
                <a:schemeClr val="accent4"/>
              </a:buClr>
              <a:buSzPts val="1400"/>
              <a:buChar char="●"/>
            </a:pPr>
            <a:r>
              <a:rPr lang="en"/>
              <a:t>Provide researchers with comprehensive information about available funding opportunities.</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dk1"/>
                </a:solidFill>
              </a:rPr>
              <a:t>Key Performance Indicator (KPI)</a:t>
            </a:r>
            <a:endParaRPr sz="1800">
              <a:solidFill>
                <a:schemeClr val="dk1"/>
              </a:solidFill>
            </a:endParaRPr>
          </a:p>
          <a:p>
            <a:pPr marL="457200" lvl="0" indent="-317500" algn="l" rtl="0">
              <a:lnSpc>
                <a:spcPct val="100000"/>
              </a:lnSpc>
              <a:spcBef>
                <a:spcPts val="1000"/>
              </a:spcBef>
              <a:spcAft>
                <a:spcPts val="0"/>
              </a:spcAft>
              <a:buSzPts val="1400"/>
              <a:buChar char="●"/>
            </a:pPr>
            <a:r>
              <a:rPr lang="en"/>
              <a:t>Number of external clicks to grants.gov</a:t>
            </a:r>
            <a:endParaRPr/>
          </a:p>
          <a:p>
            <a:pPr marL="0" lvl="0" indent="0" algn="l" rtl="0">
              <a:lnSpc>
                <a:spcPct val="100000"/>
              </a:lnSpc>
              <a:spcBef>
                <a:spcPts val="1000"/>
              </a:spcBef>
              <a:spcAft>
                <a:spcPts val="0"/>
              </a:spcAft>
              <a:buNone/>
            </a:pPr>
            <a:r>
              <a:rPr lang="en" sz="1800" b="1">
                <a:solidFill>
                  <a:schemeClr val="dk2"/>
                </a:solidFill>
              </a:rPr>
              <a:t>Audience Segment</a:t>
            </a:r>
            <a:endParaRPr sz="1800" b="1">
              <a:solidFill>
                <a:schemeClr val="dk2"/>
              </a:solidFill>
            </a:endParaRPr>
          </a:p>
          <a:p>
            <a:pPr marL="457200" lvl="0" indent="-317500" algn="l" rtl="0">
              <a:lnSpc>
                <a:spcPct val="100000"/>
              </a:lnSpc>
              <a:spcBef>
                <a:spcPts val="1000"/>
              </a:spcBef>
              <a:spcAft>
                <a:spcPts val="0"/>
              </a:spcAft>
              <a:buClr>
                <a:schemeClr val="dk2"/>
              </a:buClr>
              <a:buSzPts val="1400"/>
              <a:buChar char="●"/>
            </a:pPr>
            <a:r>
              <a:rPr lang="en"/>
              <a:t>Segment by lag between FOA posting and first external clicks</a:t>
            </a:r>
            <a:endParaRPr/>
          </a:p>
        </p:txBody>
      </p:sp>
      <p:sp>
        <p:nvSpPr>
          <p:cNvPr id="1798" name="Google Shape;1798;p254"/>
          <p:cNvSpPr/>
          <p:nvPr/>
        </p:nvSpPr>
        <p:spPr>
          <a:xfrm>
            <a:off x="1179575" y="97582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7">
                                            <p:txEl>
                                              <p:pRg st="0" end="0"/>
                                            </p:txEl>
                                          </p:spTgt>
                                        </p:tgtEl>
                                        <p:attrNameLst>
                                          <p:attrName>style.visibility</p:attrName>
                                        </p:attrNameLst>
                                      </p:cBhvr>
                                      <p:to>
                                        <p:strVal val="visible"/>
                                      </p:to>
                                    </p:set>
                                    <p:animEffect transition="in" filter="fade">
                                      <p:cBhvr>
                                        <p:cTn id="7" dur="1000"/>
                                        <p:tgtEl>
                                          <p:spTgt spid="1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7">
                                            <p:txEl>
                                              <p:pRg st="1" end="1"/>
                                            </p:txEl>
                                          </p:spTgt>
                                        </p:tgtEl>
                                        <p:attrNameLst>
                                          <p:attrName>style.visibility</p:attrName>
                                        </p:attrNameLst>
                                      </p:cBhvr>
                                      <p:to>
                                        <p:strVal val="visible"/>
                                      </p:to>
                                    </p:set>
                                    <p:animEffect transition="in" filter="fade">
                                      <p:cBhvr>
                                        <p:cTn id="12" dur="1000"/>
                                        <p:tgtEl>
                                          <p:spTgt spid="1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7">
                                            <p:txEl>
                                              <p:pRg st="2" end="2"/>
                                            </p:txEl>
                                          </p:spTgt>
                                        </p:tgtEl>
                                        <p:attrNameLst>
                                          <p:attrName>style.visibility</p:attrName>
                                        </p:attrNameLst>
                                      </p:cBhvr>
                                      <p:to>
                                        <p:strVal val="visible"/>
                                      </p:to>
                                    </p:set>
                                    <p:animEffect transition="in" filter="fade">
                                      <p:cBhvr>
                                        <p:cTn id="17" dur="1000"/>
                                        <p:tgtEl>
                                          <p:spTgt spid="17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7">
                                            <p:txEl>
                                              <p:pRg st="3" end="3"/>
                                            </p:txEl>
                                          </p:spTgt>
                                        </p:tgtEl>
                                        <p:attrNameLst>
                                          <p:attrName>style.visibility</p:attrName>
                                        </p:attrNameLst>
                                      </p:cBhvr>
                                      <p:to>
                                        <p:strVal val="visible"/>
                                      </p:to>
                                    </p:set>
                                    <p:animEffect transition="in" filter="fade">
                                      <p:cBhvr>
                                        <p:cTn id="22" dur="1000"/>
                                        <p:tgtEl>
                                          <p:spTgt spid="17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7">
                                            <p:txEl>
                                              <p:pRg st="4" end="4"/>
                                            </p:txEl>
                                          </p:spTgt>
                                        </p:tgtEl>
                                        <p:attrNameLst>
                                          <p:attrName>style.visibility</p:attrName>
                                        </p:attrNameLst>
                                      </p:cBhvr>
                                      <p:to>
                                        <p:strVal val="visible"/>
                                      </p:to>
                                    </p:set>
                                    <p:animEffect transition="in" filter="fade">
                                      <p:cBhvr>
                                        <p:cTn id="27" dur="1000"/>
                                        <p:tgtEl>
                                          <p:spTgt spid="17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97">
                                            <p:txEl>
                                              <p:pRg st="5" end="5"/>
                                            </p:txEl>
                                          </p:spTgt>
                                        </p:tgtEl>
                                        <p:attrNameLst>
                                          <p:attrName>style.visibility</p:attrName>
                                        </p:attrNameLst>
                                      </p:cBhvr>
                                      <p:to>
                                        <p:strVal val="visible"/>
                                      </p:to>
                                    </p:set>
                                    <p:animEffect transition="in" filter="fade">
                                      <p:cBhvr>
                                        <p:cTn id="32" dur="1000"/>
                                        <p:tgtEl>
                                          <p:spTgt spid="17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97">
                                            <p:txEl>
                                              <p:pRg st="6" end="6"/>
                                            </p:txEl>
                                          </p:spTgt>
                                        </p:tgtEl>
                                        <p:attrNameLst>
                                          <p:attrName>style.visibility</p:attrName>
                                        </p:attrNameLst>
                                      </p:cBhvr>
                                      <p:to>
                                        <p:strVal val="visible"/>
                                      </p:to>
                                    </p:set>
                                    <p:animEffect transition="in" filter="fade">
                                      <p:cBhvr>
                                        <p:cTn id="37" dur="1000"/>
                                        <p:tgtEl>
                                          <p:spTgt spid="17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7">
                                            <p:txEl>
                                              <p:pRg st="7" end="7"/>
                                            </p:txEl>
                                          </p:spTgt>
                                        </p:tgtEl>
                                        <p:attrNameLst>
                                          <p:attrName>style.visibility</p:attrName>
                                        </p:attrNameLst>
                                      </p:cBhvr>
                                      <p:to>
                                        <p:strVal val="visible"/>
                                      </p:to>
                                    </p:set>
                                    <p:animEffect transition="in" filter="fade">
                                      <p:cBhvr>
                                        <p:cTn id="42" dur="1000"/>
                                        <p:tgtEl>
                                          <p:spTgt spid="17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255"/>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 Community of Care</a:t>
            </a:r>
            <a:endParaRPr/>
          </a:p>
        </p:txBody>
      </p:sp>
      <p:sp>
        <p:nvSpPr>
          <p:cNvPr id="1804" name="Google Shape;1804;p255"/>
          <p:cNvSpPr txBox="1">
            <a:spLocks noGrp="1"/>
          </p:cNvSpPr>
          <p:nvPr>
            <p:ph type="body" idx="1"/>
          </p:nvPr>
        </p:nvSpPr>
        <p:spPr>
          <a:xfrm>
            <a:off x="1179575" y="1473400"/>
            <a:ext cx="7604700" cy="3590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800" b="1">
                <a:solidFill>
                  <a:schemeClr val="accent2"/>
                </a:solidFill>
              </a:rPr>
              <a:t>Functional Objective</a:t>
            </a:r>
            <a:endParaRPr sz="1800" b="1">
              <a:solidFill>
                <a:schemeClr val="accent2"/>
              </a:solidFill>
            </a:endParaRPr>
          </a:p>
          <a:p>
            <a:pPr marL="457200" lvl="0" indent="-317500" algn="l" rtl="0">
              <a:lnSpc>
                <a:spcPct val="100000"/>
              </a:lnSpc>
              <a:spcBef>
                <a:spcPts val="1000"/>
              </a:spcBef>
              <a:spcAft>
                <a:spcPts val="0"/>
              </a:spcAft>
              <a:buClr>
                <a:schemeClr val="accent2"/>
              </a:buClr>
              <a:buSzPts val="1400"/>
              <a:buChar char="●"/>
            </a:pPr>
            <a:r>
              <a:rPr lang="en"/>
              <a:t>Rally a community of support around patients and caregivers through community outreach</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accent4"/>
                </a:solidFill>
              </a:rPr>
              <a:t>Engagement Strategy</a:t>
            </a:r>
            <a:endParaRPr sz="1800">
              <a:solidFill>
                <a:schemeClr val="accent4"/>
              </a:solidFill>
            </a:endParaRPr>
          </a:p>
          <a:p>
            <a:pPr marL="457200" lvl="0" indent="-317500" algn="l" rtl="0">
              <a:lnSpc>
                <a:spcPct val="100000"/>
              </a:lnSpc>
              <a:spcBef>
                <a:spcPts val="1000"/>
              </a:spcBef>
              <a:spcAft>
                <a:spcPts val="0"/>
              </a:spcAft>
              <a:buClr>
                <a:schemeClr val="accent4"/>
              </a:buClr>
              <a:buSzPts val="1400"/>
              <a:buChar char="●"/>
            </a:pPr>
            <a:r>
              <a:rPr lang="en"/>
              <a:t>Provide a community engagement toolkit </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dk1"/>
                </a:solidFill>
              </a:rPr>
              <a:t>Key Performance Indicator (KPI)</a:t>
            </a:r>
            <a:endParaRPr sz="1800">
              <a:solidFill>
                <a:schemeClr val="dk1"/>
              </a:solidFill>
            </a:endParaRPr>
          </a:p>
          <a:p>
            <a:pPr marL="457200" lvl="0" indent="-317500" algn="l" rtl="0">
              <a:lnSpc>
                <a:spcPct val="100000"/>
              </a:lnSpc>
              <a:spcBef>
                <a:spcPts val="1000"/>
              </a:spcBef>
              <a:spcAft>
                <a:spcPts val="0"/>
              </a:spcAft>
              <a:buSzPts val="1400"/>
              <a:buChar char="●"/>
            </a:pPr>
            <a:r>
              <a:rPr lang="en"/>
              <a:t>Percent of visitors who download the engagement toolkit </a:t>
            </a:r>
            <a:endParaRPr/>
          </a:p>
          <a:p>
            <a:pPr marL="0" lvl="0" indent="0" algn="l" rtl="0">
              <a:lnSpc>
                <a:spcPct val="100000"/>
              </a:lnSpc>
              <a:spcBef>
                <a:spcPts val="1000"/>
              </a:spcBef>
              <a:spcAft>
                <a:spcPts val="0"/>
              </a:spcAft>
              <a:buNone/>
            </a:pPr>
            <a:r>
              <a:rPr lang="en" sz="1800" b="1">
                <a:solidFill>
                  <a:schemeClr val="dk2"/>
                </a:solidFill>
              </a:rPr>
              <a:t>Audience Segment</a:t>
            </a:r>
            <a:endParaRPr sz="1800" b="1">
              <a:solidFill>
                <a:schemeClr val="dk2"/>
              </a:solidFill>
            </a:endParaRPr>
          </a:p>
          <a:p>
            <a:pPr marL="457200" lvl="0" indent="-317500" algn="l" rtl="0">
              <a:lnSpc>
                <a:spcPct val="100000"/>
              </a:lnSpc>
              <a:spcBef>
                <a:spcPts val="1000"/>
              </a:spcBef>
              <a:spcAft>
                <a:spcPts val="0"/>
              </a:spcAft>
              <a:buClr>
                <a:schemeClr val="dk2"/>
              </a:buClr>
              <a:buSzPts val="1400"/>
              <a:buChar char="●"/>
            </a:pPr>
            <a:r>
              <a:rPr lang="en"/>
              <a:t>Segment by number of interactions before download</a:t>
            </a:r>
            <a:endParaRPr/>
          </a:p>
        </p:txBody>
      </p:sp>
      <p:sp>
        <p:nvSpPr>
          <p:cNvPr id="1805" name="Google Shape;1805;p255"/>
          <p:cNvSpPr/>
          <p:nvPr/>
        </p:nvSpPr>
        <p:spPr>
          <a:xfrm>
            <a:off x="1179575" y="97582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4">
                                            <p:txEl>
                                              <p:pRg st="0" end="0"/>
                                            </p:txEl>
                                          </p:spTgt>
                                        </p:tgtEl>
                                        <p:attrNameLst>
                                          <p:attrName>style.visibility</p:attrName>
                                        </p:attrNameLst>
                                      </p:cBhvr>
                                      <p:to>
                                        <p:strVal val="visible"/>
                                      </p:to>
                                    </p:set>
                                    <p:animEffect transition="in" filter="fade">
                                      <p:cBhvr>
                                        <p:cTn id="7" dur="1000"/>
                                        <p:tgtEl>
                                          <p:spTgt spid="18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4">
                                            <p:txEl>
                                              <p:pRg st="1" end="1"/>
                                            </p:txEl>
                                          </p:spTgt>
                                        </p:tgtEl>
                                        <p:attrNameLst>
                                          <p:attrName>style.visibility</p:attrName>
                                        </p:attrNameLst>
                                      </p:cBhvr>
                                      <p:to>
                                        <p:strVal val="visible"/>
                                      </p:to>
                                    </p:set>
                                    <p:animEffect transition="in" filter="fade">
                                      <p:cBhvr>
                                        <p:cTn id="12" dur="1000"/>
                                        <p:tgtEl>
                                          <p:spTgt spid="18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4">
                                            <p:txEl>
                                              <p:pRg st="2" end="2"/>
                                            </p:txEl>
                                          </p:spTgt>
                                        </p:tgtEl>
                                        <p:attrNameLst>
                                          <p:attrName>style.visibility</p:attrName>
                                        </p:attrNameLst>
                                      </p:cBhvr>
                                      <p:to>
                                        <p:strVal val="visible"/>
                                      </p:to>
                                    </p:set>
                                    <p:animEffect transition="in" filter="fade">
                                      <p:cBhvr>
                                        <p:cTn id="17" dur="1000"/>
                                        <p:tgtEl>
                                          <p:spTgt spid="18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4">
                                            <p:txEl>
                                              <p:pRg st="3" end="3"/>
                                            </p:txEl>
                                          </p:spTgt>
                                        </p:tgtEl>
                                        <p:attrNameLst>
                                          <p:attrName>style.visibility</p:attrName>
                                        </p:attrNameLst>
                                      </p:cBhvr>
                                      <p:to>
                                        <p:strVal val="visible"/>
                                      </p:to>
                                    </p:set>
                                    <p:animEffect transition="in" filter="fade">
                                      <p:cBhvr>
                                        <p:cTn id="22" dur="1000"/>
                                        <p:tgtEl>
                                          <p:spTgt spid="18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4">
                                            <p:txEl>
                                              <p:pRg st="4" end="4"/>
                                            </p:txEl>
                                          </p:spTgt>
                                        </p:tgtEl>
                                        <p:attrNameLst>
                                          <p:attrName>style.visibility</p:attrName>
                                        </p:attrNameLst>
                                      </p:cBhvr>
                                      <p:to>
                                        <p:strVal val="visible"/>
                                      </p:to>
                                    </p:set>
                                    <p:animEffect transition="in" filter="fade">
                                      <p:cBhvr>
                                        <p:cTn id="27" dur="1000"/>
                                        <p:tgtEl>
                                          <p:spTgt spid="18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4">
                                            <p:txEl>
                                              <p:pRg st="5" end="5"/>
                                            </p:txEl>
                                          </p:spTgt>
                                        </p:tgtEl>
                                        <p:attrNameLst>
                                          <p:attrName>style.visibility</p:attrName>
                                        </p:attrNameLst>
                                      </p:cBhvr>
                                      <p:to>
                                        <p:strVal val="visible"/>
                                      </p:to>
                                    </p:set>
                                    <p:animEffect transition="in" filter="fade">
                                      <p:cBhvr>
                                        <p:cTn id="32" dur="1000"/>
                                        <p:tgtEl>
                                          <p:spTgt spid="18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04">
                                            <p:txEl>
                                              <p:pRg st="6" end="6"/>
                                            </p:txEl>
                                          </p:spTgt>
                                        </p:tgtEl>
                                        <p:attrNameLst>
                                          <p:attrName>style.visibility</p:attrName>
                                        </p:attrNameLst>
                                      </p:cBhvr>
                                      <p:to>
                                        <p:strVal val="visible"/>
                                      </p:to>
                                    </p:set>
                                    <p:animEffect transition="in" filter="fade">
                                      <p:cBhvr>
                                        <p:cTn id="37" dur="1000"/>
                                        <p:tgtEl>
                                          <p:spTgt spid="18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04">
                                            <p:txEl>
                                              <p:pRg st="7" end="7"/>
                                            </p:txEl>
                                          </p:spTgt>
                                        </p:tgtEl>
                                        <p:attrNameLst>
                                          <p:attrName>style.visibility</p:attrName>
                                        </p:attrNameLst>
                                      </p:cBhvr>
                                      <p:to>
                                        <p:strVal val="visible"/>
                                      </p:to>
                                    </p:set>
                                    <p:animEffect transition="in" filter="fade">
                                      <p:cBhvr>
                                        <p:cTn id="42" dur="1000"/>
                                        <p:tgtEl>
                                          <p:spTgt spid="180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1" name="Google Shape;1821;p257"/>
          <p:cNvSpPr txBox="1"/>
          <p:nvPr/>
        </p:nvSpPr>
        <p:spPr>
          <a:xfrm>
            <a:off x="705175" y="152025"/>
            <a:ext cx="7051200" cy="8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lt1"/>
                </a:solidFill>
                <a:latin typeface="Oswald Regular"/>
                <a:ea typeface="Oswald Regular"/>
                <a:cs typeface="Oswald Regular"/>
                <a:sym typeface="Oswald Regular"/>
              </a:rPr>
              <a:t>Measurement Lenses</a:t>
            </a:r>
            <a:endParaRPr sz="3000">
              <a:solidFill>
                <a:schemeClr val="lt1"/>
              </a:solidFill>
              <a:latin typeface="Oswald Regular"/>
              <a:ea typeface="Oswald Regular"/>
              <a:cs typeface="Oswald Regular"/>
              <a:sym typeface="Oswald Regular"/>
            </a:endParaRPr>
          </a:p>
        </p:txBody>
      </p:sp>
      <p:pic>
        <p:nvPicPr>
          <p:cNvPr id="1822" name="Google Shape;1822;p257"/>
          <p:cNvPicPr preferRelativeResize="0"/>
          <p:nvPr/>
        </p:nvPicPr>
        <p:blipFill>
          <a:blip r:embed="rId3">
            <a:alphaModFix/>
          </a:blip>
          <a:stretch>
            <a:fillRect/>
          </a:stretch>
        </p:blipFill>
        <p:spPr>
          <a:xfrm>
            <a:off x="829575" y="873350"/>
            <a:ext cx="6896924" cy="3868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pic>
        <p:nvPicPr>
          <p:cNvPr id="1827" name="Google Shape;1827;p258"/>
          <p:cNvPicPr preferRelativeResize="0"/>
          <p:nvPr/>
        </p:nvPicPr>
        <p:blipFill rotWithShape="1">
          <a:blip r:embed="rId3">
            <a:alphaModFix amt="23000"/>
          </a:blip>
          <a:srcRect l="4736" t="18159" r="2032" b="8289"/>
          <a:stretch/>
        </p:blipFill>
        <p:spPr>
          <a:xfrm>
            <a:off x="0" y="-3900"/>
            <a:ext cx="9144000" cy="4809600"/>
          </a:xfrm>
          <a:prstGeom prst="rect">
            <a:avLst/>
          </a:prstGeom>
          <a:noFill/>
          <a:ln>
            <a:noFill/>
          </a:ln>
        </p:spPr>
      </p:pic>
      <p:sp>
        <p:nvSpPr>
          <p:cNvPr id="1828" name="Google Shape;1828;p258"/>
          <p:cNvSpPr txBox="1">
            <a:spLocks noGrp="1"/>
          </p:cNvSpPr>
          <p:nvPr>
            <p:ph type="subTitle" idx="1"/>
          </p:nvPr>
        </p:nvSpPr>
        <p:spPr>
          <a:xfrm>
            <a:off x="2529600" y="1758750"/>
            <a:ext cx="4084800" cy="1284300"/>
          </a:xfrm>
          <a:prstGeom prst="rect">
            <a:avLst/>
          </a:prstGeom>
        </p:spPr>
        <p:txBody>
          <a:bodyPr spcFirstLastPara="1" wrap="square" lIns="457200" tIns="457200" rIns="457200" bIns="457200" anchor="t" anchorCtr="0">
            <a:noAutofit/>
          </a:bodyPr>
          <a:lstStyle/>
          <a:p>
            <a:pPr marL="0" lvl="0" indent="0" algn="l" rtl="0">
              <a:spcBef>
                <a:spcPts val="0"/>
              </a:spcBef>
              <a:spcAft>
                <a:spcPts val="0"/>
              </a:spcAft>
              <a:buNone/>
            </a:pPr>
            <a:endParaRPr/>
          </a:p>
        </p:txBody>
      </p:sp>
      <p:sp>
        <p:nvSpPr>
          <p:cNvPr id="1829" name="Google Shape;1829;p258"/>
          <p:cNvSpPr txBox="1">
            <a:spLocks noGrp="1"/>
          </p:cNvSpPr>
          <p:nvPr>
            <p:ph type="title"/>
          </p:nvPr>
        </p:nvSpPr>
        <p:spPr>
          <a:xfrm>
            <a:off x="2911050" y="845850"/>
            <a:ext cx="3328500" cy="31101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
              <a:t>Creating the Model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59"/>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Measuring What Matters</a:t>
            </a:r>
            <a:endParaRPr/>
          </a:p>
        </p:txBody>
      </p:sp>
      <p:sp>
        <p:nvSpPr>
          <p:cNvPr id="1835" name="Google Shape;1835;p259"/>
          <p:cNvSpPr txBox="1">
            <a:spLocks noGrp="1"/>
          </p:cNvSpPr>
          <p:nvPr>
            <p:ph type="body" idx="1"/>
          </p:nvPr>
        </p:nvSpPr>
        <p:spPr>
          <a:xfrm>
            <a:off x="1179575" y="1473395"/>
            <a:ext cx="7604700" cy="3590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800" b="1">
                <a:solidFill>
                  <a:schemeClr val="accent2"/>
                </a:solidFill>
              </a:rPr>
              <a:t>Functional Objective</a:t>
            </a:r>
            <a:endParaRPr sz="1800" b="1">
              <a:solidFill>
                <a:schemeClr val="accent2"/>
              </a:solidFill>
            </a:endParaRPr>
          </a:p>
          <a:p>
            <a:pPr marL="457200" lvl="0" indent="-317500" algn="l" rtl="0">
              <a:lnSpc>
                <a:spcPct val="100000"/>
              </a:lnSpc>
              <a:spcBef>
                <a:spcPts val="1000"/>
              </a:spcBef>
              <a:spcAft>
                <a:spcPts val="0"/>
              </a:spcAft>
              <a:buClr>
                <a:schemeClr val="accent2"/>
              </a:buClr>
              <a:buSzPts val="1400"/>
              <a:buChar char="●"/>
            </a:pPr>
            <a:r>
              <a:rPr lang="en"/>
              <a:t>Discuss long-term goals - get beyond the next funding cycle</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accent4"/>
                </a:solidFill>
              </a:rPr>
              <a:t>Engagement Strategy</a:t>
            </a:r>
            <a:endParaRPr sz="1800" b="1">
              <a:solidFill>
                <a:schemeClr val="accent4"/>
              </a:solidFill>
            </a:endParaRPr>
          </a:p>
          <a:p>
            <a:pPr marL="457200" lvl="0" indent="-317500" algn="l" rtl="0">
              <a:lnSpc>
                <a:spcPct val="100000"/>
              </a:lnSpc>
              <a:spcBef>
                <a:spcPts val="1000"/>
              </a:spcBef>
              <a:spcAft>
                <a:spcPts val="0"/>
              </a:spcAft>
              <a:buClr>
                <a:schemeClr val="accent4"/>
              </a:buClr>
              <a:buSzPts val="1400"/>
              <a:buChar char="●"/>
            </a:pPr>
            <a:r>
              <a:rPr lang="en"/>
              <a:t>Understand your audiences; what are they trying to accomplish?</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dk1"/>
                </a:solidFill>
              </a:rPr>
              <a:t>Key Performance Indicator (KPI)</a:t>
            </a:r>
            <a:endParaRPr sz="1800" b="1">
              <a:solidFill>
                <a:schemeClr val="dk1"/>
              </a:solidFill>
            </a:endParaRPr>
          </a:p>
          <a:p>
            <a:pPr marL="457200" lvl="0" indent="-317500" algn="l" rtl="0">
              <a:lnSpc>
                <a:spcPct val="100000"/>
              </a:lnSpc>
              <a:spcBef>
                <a:spcPts val="1000"/>
              </a:spcBef>
              <a:spcAft>
                <a:spcPts val="0"/>
              </a:spcAft>
              <a:buSzPts val="1400"/>
              <a:buChar char="●"/>
            </a:pPr>
            <a:r>
              <a:rPr lang="en"/>
              <a:t>Baseline: Research current value of the metric</a:t>
            </a:r>
            <a:endParaRPr/>
          </a:p>
          <a:p>
            <a:pPr marL="457200" lvl="0" indent="-317500" algn="l" rtl="0">
              <a:lnSpc>
                <a:spcPct val="100000"/>
              </a:lnSpc>
              <a:spcBef>
                <a:spcPts val="0"/>
              </a:spcBef>
              <a:spcAft>
                <a:spcPts val="0"/>
              </a:spcAft>
              <a:buSzPts val="1400"/>
              <a:buChar char="●"/>
            </a:pPr>
            <a:r>
              <a:rPr lang="en"/>
              <a:t>Benchmark: Look to peers and comparators</a:t>
            </a:r>
            <a:endParaRPr/>
          </a:p>
          <a:p>
            <a:pPr marL="457200" lvl="0" indent="-317500" algn="l" rtl="0">
              <a:lnSpc>
                <a:spcPct val="100000"/>
              </a:lnSpc>
              <a:spcBef>
                <a:spcPts val="0"/>
              </a:spcBef>
              <a:spcAft>
                <a:spcPts val="0"/>
              </a:spcAft>
              <a:buSzPts val="1400"/>
              <a:buChar char="●"/>
            </a:pPr>
            <a:r>
              <a:rPr lang="en"/>
              <a:t>Target: Incremental improvements you can monitor and track</a:t>
            </a:r>
            <a:endParaRPr/>
          </a:p>
          <a:p>
            <a:pPr marL="0" lvl="0" indent="0" algn="l" rtl="0">
              <a:lnSpc>
                <a:spcPct val="100000"/>
              </a:lnSpc>
              <a:spcBef>
                <a:spcPts val="1000"/>
              </a:spcBef>
              <a:spcAft>
                <a:spcPts val="0"/>
              </a:spcAft>
              <a:buClr>
                <a:srgbClr val="000000"/>
              </a:buClr>
              <a:buSzPts val="1100"/>
              <a:buFont typeface="Arial"/>
              <a:buNone/>
            </a:pPr>
            <a:r>
              <a:rPr lang="en" sz="1800" b="1">
                <a:solidFill>
                  <a:schemeClr val="dk2"/>
                </a:solidFill>
              </a:rPr>
              <a:t>Audience Segment</a:t>
            </a:r>
            <a:endParaRPr sz="1800" b="1">
              <a:solidFill>
                <a:schemeClr val="dk2"/>
              </a:solidFill>
            </a:endParaRPr>
          </a:p>
          <a:p>
            <a:pPr marL="457200" lvl="0" indent="-317500" algn="l" rtl="0">
              <a:lnSpc>
                <a:spcPct val="100000"/>
              </a:lnSpc>
              <a:spcBef>
                <a:spcPts val="1000"/>
              </a:spcBef>
              <a:spcAft>
                <a:spcPts val="0"/>
              </a:spcAft>
              <a:buClr>
                <a:schemeClr val="dk2"/>
              </a:buClr>
              <a:buSzPts val="1400"/>
              <a:buChar char="●"/>
            </a:pPr>
            <a:r>
              <a:rPr lang="en"/>
              <a:t>What groups of visitors are important? What visitor behavior is desirable?</a:t>
            </a:r>
            <a:endParaRPr/>
          </a:p>
        </p:txBody>
      </p:sp>
      <p:sp>
        <p:nvSpPr>
          <p:cNvPr id="1836" name="Google Shape;1836;p259"/>
          <p:cNvSpPr/>
          <p:nvPr/>
        </p:nvSpPr>
        <p:spPr>
          <a:xfrm>
            <a:off x="1179575" y="97582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5">
                                            <p:txEl>
                                              <p:pRg st="0" end="0"/>
                                            </p:txEl>
                                          </p:spTgt>
                                        </p:tgtEl>
                                        <p:attrNameLst>
                                          <p:attrName>style.visibility</p:attrName>
                                        </p:attrNameLst>
                                      </p:cBhvr>
                                      <p:to>
                                        <p:strVal val="visible"/>
                                      </p:to>
                                    </p:set>
                                    <p:animEffect transition="in" filter="fade">
                                      <p:cBhvr>
                                        <p:cTn id="7" dur="1000"/>
                                        <p:tgtEl>
                                          <p:spTgt spid="1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5">
                                            <p:txEl>
                                              <p:pRg st="1" end="1"/>
                                            </p:txEl>
                                          </p:spTgt>
                                        </p:tgtEl>
                                        <p:attrNameLst>
                                          <p:attrName>style.visibility</p:attrName>
                                        </p:attrNameLst>
                                      </p:cBhvr>
                                      <p:to>
                                        <p:strVal val="visible"/>
                                      </p:to>
                                    </p:set>
                                    <p:animEffect transition="in" filter="fade">
                                      <p:cBhvr>
                                        <p:cTn id="12" dur="1000"/>
                                        <p:tgtEl>
                                          <p:spTgt spid="1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5">
                                            <p:txEl>
                                              <p:pRg st="2" end="2"/>
                                            </p:txEl>
                                          </p:spTgt>
                                        </p:tgtEl>
                                        <p:attrNameLst>
                                          <p:attrName>style.visibility</p:attrName>
                                        </p:attrNameLst>
                                      </p:cBhvr>
                                      <p:to>
                                        <p:strVal val="visible"/>
                                      </p:to>
                                    </p:set>
                                    <p:animEffect transition="in" filter="fade">
                                      <p:cBhvr>
                                        <p:cTn id="17" dur="1000"/>
                                        <p:tgtEl>
                                          <p:spTgt spid="18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5">
                                            <p:txEl>
                                              <p:pRg st="3" end="3"/>
                                            </p:txEl>
                                          </p:spTgt>
                                        </p:tgtEl>
                                        <p:attrNameLst>
                                          <p:attrName>style.visibility</p:attrName>
                                        </p:attrNameLst>
                                      </p:cBhvr>
                                      <p:to>
                                        <p:strVal val="visible"/>
                                      </p:to>
                                    </p:set>
                                    <p:animEffect transition="in" filter="fade">
                                      <p:cBhvr>
                                        <p:cTn id="22" dur="1000"/>
                                        <p:tgtEl>
                                          <p:spTgt spid="18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5">
                                            <p:txEl>
                                              <p:pRg st="4" end="4"/>
                                            </p:txEl>
                                          </p:spTgt>
                                        </p:tgtEl>
                                        <p:attrNameLst>
                                          <p:attrName>style.visibility</p:attrName>
                                        </p:attrNameLst>
                                      </p:cBhvr>
                                      <p:to>
                                        <p:strVal val="visible"/>
                                      </p:to>
                                    </p:set>
                                    <p:animEffect transition="in" filter="fade">
                                      <p:cBhvr>
                                        <p:cTn id="27" dur="1000"/>
                                        <p:tgtEl>
                                          <p:spTgt spid="18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35">
                                            <p:txEl>
                                              <p:pRg st="5" end="5"/>
                                            </p:txEl>
                                          </p:spTgt>
                                        </p:tgtEl>
                                        <p:attrNameLst>
                                          <p:attrName>style.visibility</p:attrName>
                                        </p:attrNameLst>
                                      </p:cBhvr>
                                      <p:to>
                                        <p:strVal val="visible"/>
                                      </p:to>
                                    </p:set>
                                    <p:animEffect transition="in" filter="fade">
                                      <p:cBhvr>
                                        <p:cTn id="32" dur="1000"/>
                                        <p:tgtEl>
                                          <p:spTgt spid="18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35">
                                            <p:txEl>
                                              <p:pRg st="6" end="6"/>
                                            </p:txEl>
                                          </p:spTgt>
                                        </p:tgtEl>
                                        <p:attrNameLst>
                                          <p:attrName>style.visibility</p:attrName>
                                        </p:attrNameLst>
                                      </p:cBhvr>
                                      <p:to>
                                        <p:strVal val="visible"/>
                                      </p:to>
                                    </p:set>
                                    <p:animEffect transition="in" filter="fade">
                                      <p:cBhvr>
                                        <p:cTn id="37" dur="1000"/>
                                        <p:tgtEl>
                                          <p:spTgt spid="18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35">
                                            <p:txEl>
                                              <p:pRg st="7" end="7"/>
                                            </p:txEl>
                                          </p:spTgt>
                                        </p:tgtEl>
                                        <p:attrNameLst>
                                          <p:attrName>style.visibility</p:attrName>
                                        </p:attrNameLst>
                                      </p:cBhvr>
                                      <p:to>
                                        <p:strVal val="visible"/>
                                      </p:to>
                                    </p:set>
                                    <p:animEffect transition="in" filter="fade">
                                      <p:cBhvr>
                                        <p:cTn id="42" dur="1000"/>
                                        <p:tgtEl>
                                          <p:spTgt spid="18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35">
                                            <p:txEl>
                                              <p:pRg st="8" end="8"/>
                                            </p:txEl>
                                          </p:spTgt>
                                        </p:tgtEl>
                                        <p:attrNameLst>
                                          <p:attrName>style.visibility</p:attrName>
                                        </p:attrNameLst>
                                      </p:cBhvr>
                                      <p:to>
                                        <p:strVal val="visible"/>
                                      </p:to>
                                    </p:set>
                                    <p:animEffect transition="in" filter="fade">
                                      <p:cBhvr>
                                        <p:cTn id="47" dur="1000"/>
                                        <p:tgtEl>
                                          <p:spTgt spid="18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35">
                                            <p:txEl>
                                              <p:pRg st="9" end="9"/>
                                            </p:txEl>
                                          </p:spTgt>
                                        </p:tgtEl>
                                        <p:attrNameLst>
                                          <p:attrName>style.visibility</p:attrName>
                                        </p:attrNameLst>
                                      </p:cBhvr>
                                      <p:to>
                                        <p:strVal val="visible"/>
                                      </p:to>
                                    </p:set>
                                    <p:animEffect transition="in" filter="fade">
                                      <p:cBhvr>
                                        <p:cTn id="52" dur="1000"/>
                                        <p:tgtEl>
                                          <p:spTgt spid="18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0"/>
        <p:cNvGrpSpPr/>
        <p:nvPr/>
      </p:nvGrpSpPr>
      <p:grpSpPr>
        <a:xfrm>
          <a:off x="0" y="0"/>
          <a:ext cx="0" cy="0"/>
          <a:chOff x="0" y="0"/>
          <a:chExt cx="0" cy="0"/>
        </a:xfrm>
      </p:grpSpPr>
      <p:sp>
        <p:nvSpPr>
          <p:cNvPr id="1841" name="Google Shape;1841;p260"/>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a:t>There is no alternative to an honest conversation</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241"/>
          <p:cNvSpPr txBox="1">
            <a:spLocks noGrp="1"/>
          </p:cNvSpPr>
          <p:nvPr>
            <p:ph type="subTitle" idx="1"/>
          </p:nvPr>
        </p:nvSpPr>
        <p:spPr>
          <a:xfrm>
            <a:off x="5122325" y="572250"/>
            <a:ext cx="3985200" cy="3225600"/>
          </a:xfrm>
          <a:prstGeom prst="rect">
            <a:avLst/>
          </a:prstGeom>
        </p:spPr>
        <p:txBody>
          <a:bodyPr spcFirstLastPara="1" wrap="square" lIns="457200" tIns="457200" rIns="457200" bIns="457200" anchor="ctr" anchorCtr="0">
            <a:noAutofit/>
          </a:bodyPr>
          <a:lstStyle/>
          <a:p>
            <a:pPr marL="0" lvl="0" indent="0" algn="ctr" rtl="0">
              <a:spcBef>
                <a:spcPts val="0"/>
              </a:spcBef>
              <a:spcAft>
                <a:spcPts val="0"/>
              </a:spcAft>
              <a:buNone/>
            </a:pPr>
            <a:r>
              <a:rPr lang="en" sz="3000">
                <a:solidFill>
                  <a:schemeClr val="folHlink"/>
                </a:solidFill>
                <a:latin typeface="Oswald"/>
                <a:ea typeface="Oswald"/>
                <a:cs typeface="Oswald"/>
                <a:sym typeface="Oswald"/>
              </a:rPr>
              <a:t>Jason Hamrick</a:t>
            </a:r>
            <a:endParaRPr sz="3000">
              <a:solidFill>
                <a:schemeClr val="folHlink"/>
              </a:solidFill>
              <a:latin typeface="Oswald"/>
              <a:ea typeface="Oswald"/>
              <a:cs typeface="Oswald"/>
              <a:sym typeface="Oswald"/>
            </a:endParaRPr>
          </a:p>
          <a:p>
            <a:pPr marL="0" lvl="0" indent="0" algn="ctr" rtl="0">
              <a:spcBef>
                <a:spcPts val="0"/>
              </a:spcBef>
              <a:spcAft>
                <a:spcPts val="0"/>
              </a:spcAft>
              <a:buNone/>
            </a:pPr>
            <a:r>
              <a:rPr lang="en" sz="2400">
                <a:solidFill>
                  <a:schemeClr val="folHlink"/>
                </a:solidFill>
                <a:latin typeface="Oswald"/>
                <a:ea typeface="Oswald"/>
                <a:cs typeface="Oswald"/>
                <a:sym typeface="Oswald"/>
              </a:rPr>
              <a:t>Senior Strategist</a:t>
            </a:r>
            <a:endParaRPr sz="2400">
              <a:solidFill>
                <a:schemeClr val="folHlink"/>
              </a:solidFill>
              <a:latin typeface="Oswald"/>
              <a:ea typeface="Oswald"/>
              <a:cs typeface="Oswald"/>
              <a:sym typeface="Oswald"/>
            </a:endParaRPr>
          </a:p>
          <a:p>
            <a:pPr marL="0" lvl="0" indent="0" algn="ctr" rtl="0">
              <a:spcBef>
                <a:spcPts val="0"/>
              </a:spcBef>
              <a:spcAft>
                <a:spcPts val="0"/>
              </a:spcAft>
              <a:buNone/>
            </a:pPr>
            <a:r>
              <a:rPr lang="en" sz="2400">
                <a:solidFill>
                  <a:schemeClr val="folHlink"/>
                </a:solidFill>
                <a:latin typeface="Oswald"/>
                <a:ea typeface="Oswald"/>
                <a:cs typeface="Oswald"/>
                <a:sym typeface="Oswald"/>
              </a:rPr>
              <a:t>Phase2</a:t>
            </a:r>
            <a:endParaRPr sz="2400">
              <a:solidFill>
                <a:schemeClr val="folHlink"/>
              </a:solidFill>
              <a:latin typeface="Oswald"/>
              <a:ea typeface="Oswald"/>
              <a:cs typeface="Oswald"/>
              <a:sym typeface="Oswald"/>
            </a:endParaRPr>
          </a:p>
          <a:p>
            <a:pPr marL="0" lvl="0" indent="0" algn="ctr" rtl="0">
              <a:spcBef>
                <a:spcPts val="0"/>
              </a:spcBef>
              <a:spcAft>
                <a:spcPts val="0"/>
              </a:spcAft>
              <a:buNone/>
            </a:pPr>
            <a:endParaRPr sz="2400">
              <a:solidFill>
                <a:schemeClr val="folHlink"/>
              </a:solidFill>
              <a:latin typeface="Oswald"/>
              <a:ea typeface="Oswald"/>
              <a:cs typeface="Oswald"/>
              <a:sym typeface="Oswald"/>
            </a:endParaRPr>
          </a:p>
          <a:p>
            <a:pPr marL="0" lvl="0" indent="0" algn="ctr" rtl="0">
              <a:spcBef>
                <a:spcPts val="0"/>
              </a:spcBef>
              <a:spcAft>
                <a:spcPts val="0"/>
              </a:spcAft>
              <a:buNone/>
            </a:pPr>
            <a:r>
              <a:rPr lang="en" sz="1800">
                <a:solidFill>
                  <a:schemeClr val="folHlink"/>
                </a:solidFill>
                <a:latin typeface="Oswald"/>
                <a:ea typeface="Oswald"/>
                <a:cs typeface="Oswald"/>
                <a:sym typeface="Oswald"/>
              </a:rPr>
              <a:t>jhamrick@phase2technology.com</a:t>
            </a:r>
            <a:endParaRPr/>
          </a:p>
        </p:txBody>
      </p:sp>
      <p:pic>
        <p:nvPicPr>
          <p:cNvPr id="1681" name="Google Shape;1681;p241"/>
          <p:cNvPicPr preferRelativeResize="0"/>
          <p:nvPr/>
        </p:nvPicPr>
        <p:blipFill>
          <a:blip r:embed="rId3">
            <a:alphaModFix/>
          </a:blip>
          <a:stretch>
            <a:fillRect/>
          </a:stretch>
        </p:blipFill>
        <p:spPr>
          <a:xfrm>
            <a:off x="561100" y="452425"/>
            <a:ext cx="4358425" cy="4358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pic>
        <p:nvPicPr>
          <p:cNvPr id="1846" name="Google Shape;1846;p261"/>
          <p:cNvPicPr preferRelativeResize="0"/>
          <p:nvPr/>
        </p:nvPicPr>
        <p:blipFill rotWithShape="1">
          <a:blip r:embed="rId3">
            <a:alphaModFix amt="23000"/>
          </a:blip>
          <a:srcRect l="4736" t="18159" r="2032" b="8289"/>
          <a:stretch/>
        </p:blipFill>
        <p:spPr>
          <a:xfrm>
            <a:off x="0" y="-3900"/>
            <a:ext cx="9144000" cy="4809600"/>
          </a:xfrm>
          <a:prstGeom prst="rect">
            <a:avLst/>
          </a:prstGeom>
          <a:noFill/>
          <a:ln>
            <a:noFill/>
          </a:ln>
        </p:spPr>
      </p:pic>
      <p:sp>
        <p:nvSpPr>
          <p:cNvPr id="1847" name="Google Shape;1847;p261"/>
          <p:cNvSpPr txBox="1">
            <a:spLocks noGrp="1"/>
          </p:cNvSpPr>
          <p:nvPr>
            <p:ph type="subTitle" idx="1"/>
          </p:nvPr>
        </p:nvSpPr>
        <p:spPr>
          <a:xfrm>
            <a:off x="2529600" y="1758750"/>
            <a:ext cx="4084800" cy="1284300"/>
          </a:xfrm>
          <a:prstGeom prst="rect">
            <a:avLst/>
          </a:prstGeom>
        </p:spPr>
        <p:txBody>
          <a:bodyPr spcFirstLastPara="1" wrap="square" lIns="457200" tIns="457200" rIns="457200" bIns="457200" anchor="t" anchorCtr="0">
            <a:noAutofit/>
          </a:bodyPr>
          <a:lstStyle/>
          <a:p>
            <a:pPr marL="0" lvl="0" indent="0" algn="l" rtl="0">
              <a:spcBef>
                <a:spcPts val="0"/>
              </a:spcBef>
              <a:spcAft>
                <a:spcPts val="0"/>
              </a:spcAft>
              <a:buNone/>
            </a:pPr>
            <a:endParaRPr/>
          </a:p>
        </p:txBody>
      </p:sp>
      <p:sp>
        <p:nvSpPr>
          <p:cNvPr id="1848" name="Google Shape;1848;p261"/>
          <p:cNvSpPr txBox="1">
            <a:spLocks noGrp="1"/>
          </p:cNvSpPr>
          <p:nvPr>
            <p:ph type="title"/>
          </p:nvPr>
        </p:nvSpPr>
        <p:spPr>
          <a:xfrm>
            <a:off x="2911050" y="845850"/>
            <a:ext cx="3328500" cy="3110100"/>
          </a:xfrm>
          <a:prstGeom prst="rect">
            <a:avLst/>
          </a:prstGeom>
        </p:spPr>
        <p:txBody>
          <a:bodyPr spcFirstLastPara="1" wrap="square" lIns="228600" tIns="228600" rIns="228600" bIns="228600" anchor="ctr" anchorCtr="0">
            <a:noAutofit/>
          </a:bodyPr>
          <a:lstStyle/>
          <a:p>
            <a:pPr marL="0" lvl="0" indent="0" algn="ctr" rtl="0">
              <a:spcBef>
                <a:spcPts val="0"/>
              </a:spcBef>
              <a:spcAft>
                <a:spcPts val="0"/>
              </a:spcAft>
              <a:buNone/>
            </a:pPr>
            <a:r>
              <a:rPr lang="en"/>
              <a:t>Reporting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262"/>
          <p:cNvSpPr txBox="1">
            <a:spLocks noGrp="1"/>
          </p:cNvSpPr>
          <p:nvPr>
            <p:ph type="title"/>
          </p:nvPr>
        </p:nvSpPr>
        <p:spPr>
          <a:xfrm>
            <a:off x="393192" y="413100"/>
            <a:ext cx="8274600" cy="2162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Reporting</a:t>
            </a:r>
            <a:endParaRPr/>
          </a:p>
        </p:txBody>
      </p:sp>
      <p:sp>
        <p:nvSpPr>
          <p:cNvPr id="1854" name="Google Shape;1854;p262"/>
          <p:cNvSpPr txBox="1">
            <a:spLocks noGrp="1"/>
          </p:cNvSpPr>
          <p:nvPr>
            <p:ph type="body" idx="2"/>
          </p:nvPr>
        </p:nvSpPr>
        <p:spPr>
          <a:xfrm>
            <a:off x="4850900" y="1165500"/>
            <a:ext cx="3816900" cy="3629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a:t>Create focused dashboards for different leadership needs</a:t>
            </a:r>
            <a:endParaRPr sz="1800"/>
          </a:p>
          <a:p>
            <a:pPr marL="457200" lvl="0" indent="-342900" algn="l" rtl="0">
              <a:spcBef>
                <a:spcPts val="1000"/>
              </a:spcBef>
              <a:spcAft>
                <a:spcPts val="0"/>
              </a:spcAft>
              <a:buSzPts val="1800"/>
              <a:buChar char="●"/>
            </a:pPr>
            <a:r>
              <a:rPr lang="en" sz="1800"/>
              <a:t>Quarterly reporting on content reach and engagement metrics</a:t>
            </a:r>
            <a:endParaRPr sz="1800"/>
          </a:p>
          <a:p>
            <a:pPr marL="457200" lvl="0" indent="-342900" algn="l" rtl="0">
              <a:spcBef>
                <a:spcPts val="1000"/>
              </a:spcBef>
              <a:spcAft>
                <a:spcPts val="0"/>
              </a:spcAft>
              <a:buSzPts val="1800"/>
              <a:buChar char="●"/>
            </a:pPr>
            <a:r>
              <a:rPr lang="en" sz="1800"/>
              <a:t>Report metrics in key audience segments, not in aggregate</a:t>
            </a:r>
            <a:endParaRPr sz="1800"/>
          </a:p>
          <a:p>
            <a:pPr marL="457200" lvl="0" indent="-342900" algn="l" rtl="0">
              <a:spcBef>
                <a:spcPts val="1000"/>
              </a:spcBef>
              <a:spcAft>
                <a:spcPts val="1000"/>
              </a:spcAft>
              <a:buSzPts val="1800"/>
              <a:buChar char="●"/>
            </a:pPr>
            <a:r>
              <a:rPr lang="en" sz="1800"/>
              <a:t>Provide context and relate the metric to the business objective</a:t>
            </a:r>
            <a:endParaRPr sz="1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4">
                                            <p:txEl>
                                              <p:pRg st="0" end="0"/>
                                            </p:txEl>
                                          </p:spTgt>
                                        </p:tgtEl>
                                        <p:attrNameLst>
                                          <p:attrName>style.visibility</p:attrName>
                                        </p:attrNameLst>
                                      </p:cBhvr>
                                      <p:to>
                                        <p:strVal val="visible"/>
                                      </p:to>
                                    </p:set>
                                    <p:animEffect transition="in" filter="fade">
                                      <p:cBhvr>
                                        <p:cTn id="7" dur="1000"/>
                                        <p:tgtEl>
                                          <p:spTgt spid="18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4">
                                            <p:txEl>
                                              <p:pRg st="1" end="1"/>
                                            </p:txEl>
                                          </p:spTgt>
                                        </p:tgtEl>
                                        <p:attrNameLst>
                                          <p:attrName>style.visibility</p:attrName>
                                        </p:attrNameLst>
                                      </p:cBhvr>
                                      <p:to>
                                        <p:strVal val="visible"/>
                                      </p:to>
                                    </p:set>
                                    <p:animEffect transition="in" filter="fade">
                                      <p:cBhvr>
                                        <p:cTn id="12" dur="1000"/>
                                        <p:tgtEl>
                                          <p:spTgt spid="18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4">
                                            <p:txEl>
                                              <p:pRg st="2" end="2"/>
                                            </p:txEl>
                                          </p:spTgt>
                                        </p:tgtEl>
                                        <p:attrNameLst>
                                          <p:attrName>style.visibility</p:attrName>
                                        </p:attrNameLst>
                                      </p:cBhvr>
                                      <p:to>
                                        <p:strVal val="visible"/>
                                      </p:to>
                                    </p:set>
                                    <p:animEffect transition="in" filter="fade">
                                      <p:cBhvr>
                                        <p:cTn id="17" dur="1000"/>
                                        <p:tgtEl>
                                          <p:spTgt spid="18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54">
                                            <p:txEl>
                                              <p:pRg st="3" end="3"/>
                                            </p:txEl>
                                          </p:spTgt>
                                        </p:tgtEl>
                                        <p:attrNameLst>
                                          <p:attrName>style.visibility</p:attrName>
                                        </p:attrNameLst>
                                      </p:cBhvr>
                                      <p:to>
                                        <p:strVal val="visible"/>
                                      </p:to>
                                    </p:set>
                                    <p:animEffect transition="in" filter="fade">
                                      <p:cBhvr>
                                        <p:cTn id="22" dur="1000"/>
                                        <p:tgtEl>
                                          <p:spTgt spid="18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pic>
        <p:nvPicPr>
          <p:cNvPr id="1859" name="Google Shape;1859;p263"/>
          <p:cNvPicPr preferRelativeResize="0"/>
          <p:nvPr/>
        </p:nvPicPr>
        <p:blipFill>
          <a:blip r:embed="rId3">
            <a:alphaModFix/>
          </a:blip>
          <a:stretch>
            <a:fillRect/>
          </a:stretch>
        </p:blipFill>
        <p:spPr>
          <a:xfrm>
            <a:off x="1440138" y="602213"/>
            <a:ext cx="7083572" cy="3939075"/>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3"/>
        <p:cNvGrpSpPr/>
        <p:nvPr/>
      </p:nvGrpSpPr>
      <p:grpSpPr>
        <a:xfrm>
          <a:off x="0" y="0"/>
          <a:ext cx="0" cy="0"/>
          <a:chOff x="0" y="0"/>
          <a:chExt cx="0" cy="0"/>
        </a:xfrm>
      </p:grpSpPr>
      <p:sp>
        <p:nvSpPr>
          <p:cNvPr id="1864" name="Google Shape;1864;p264"/>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7200"/>
              <a:t>The Role of</a:t>
            </a:r>
            <a:endParaRPr sz="7200"/>
          </a:p>
          <a:p>
            <a:pPr marL="0" lvl="0" indent="0" algn="ctr" rtl="0">
              <a:spcBef>
                <a:spcPts val="0"/>
              </a:spcBef>
              <a:spcAft>
                <a:spcPts val="0"/>
              </a:spcAft>
              <a:buNone/>
            </a:pPr>
            <a:r>
              <a:rPr lang="en" sz="7200"/>
              <a:t>Visitor Sentiment</a:t>
            </a:r>
            <a:endParaRPr sz="7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265"/>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Why is this important?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sp>
        <p:nvSpPr>
          <p:cNvPr id="1874" name="Google Shape;1874;p266"/>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Is my content strategy working?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p267"/>
          <p:cNvSpPr txBox="1">
            <a:spLocks noGrp="1"/>
          </p:cNvSpPr>
          <p:nvPr>
            <p:ph type="body" idx="1"/>
          </p:nvPr>
        </p:nvSpPr>
        <p:spPr>
          <a:xfrm>
            <a:off x="787663" y="689075"/>
            <a:ext cx="8356200" cy="7623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4800">
                <a:latin typeface="Oswald Regular"/>
                <a:ea typeface="Oswald Regular"/>
                <a:cs typeface="Oswald Regular"/>
                <a:sym typeface="Oswald Regular"/>
              </a:rPr>
              <a:t>CONTENT STRATEGY</a:t>
            </a:r>
            <a:endParaRPr sz="4800"/>
          </a:p>
        </p:txBody>
      </p:sp>
      <p:sp>
        <p:nvSpPr>
          <p:cNvPr id="1880" name="Google Shape;1880;p267"/>
          <p:cNvSpPr txBox="1">
            <a:spLocks noGrp="1"/>
          </p:cNvSpPr>
          <p:nvPr>
            <p:ph type="body" idx="1"/>
          </p:nvPr>
        </p:nvSpPr>
        <p:spPr>
          <a:xfrm>
            <a:off x="787663" y="3804775"/>
            <a:ext cx="8356200" cy="7068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4800">
                <a:latin typeface="Oswald Regular"/>
                <a:ea typeface="Oswald Regular"/>
                <a:cs typeface="Oswald Regular"/>
                <a:sym typeface="Oswald Regular"/>
              </a:rPr>
              <a:t>ANALYTICS STRATEGY</a:t>
            </a:r>
            <a:endParaRPr sz="4800"/>
          </a:p>
        </p:txBody>
      </p:sp>
      <p:sp>
        <p:nvSpPr>
          <p:cNvPr id="1881" name="Google Shape;1881;p267"/>
          <p:cNvSpPr/>
          <p:nvPr/>
        </p:nvSpPr>
        <p:spPr>
          <a:xfrm>
            <a:off x="4627865" y="1472750"/>
            <a:ext cx="639600" cy="621000"/>
          </a:xfrm>
          <a:prstGeom prst="ellipse">
            <a:avLst/>
          </a:prstGeom>
          <a:solidFill>
            <a:schemeClr val="accent2"/>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None/>
            </a:pPr>
            <a:endParaRPr sz="1200">
              <a:solidFill>
                <a:srgbClr val="FFFFFF"/>
              </a:solidFill>
              <a:latin typeface="Oswald Regular"/>
              <a:ea typeface="Oswald Regular"/>
              <a:cs typeface="Oswald Regular"/>
              <a:sym typeface="Oswald Regular"/>
            </a:endParaRPr>
          </a:p>
        </p:txBody>
      </p:sp>
      <p:sp>
        <p:nvSpPr>
          <p:cNvPr id="1882" name="Google Shape;1882;p267"/>
          <p:cNvSpPr/>
          <p:nvPr/>
        </p:nvSpPr>
        <p:spPr>
          <a:xfrm>
            <a:off x="5053331" y="2209704"/>
            <a:ext cx="640800" cy="6222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endParaRPr sz="1200">
              <a:solidFill>
                <a:srgbClr val="FFFFFF"/>
              </a:solidFill>
              <a:latin typeface="Oswald Regular"/>
              <a:ea typeface="Oswald Regular"/>
              <a:cs typeface="Oswald Regular"/>
              <a:sym typeface="Oswald Regular"/>
            </a:endParaRPr>
          </a:p>
        </p:txBody>
      </p:sp>
      <p:grpSp>
        <p:nvGrpSpPr>
          <p:cNvPr id="1883" name="Google Shape;1883;p267"/>
          <p:cNvGrpSpPr/>
          <p:nvPr/>
        </p:nvGrpSpPr>
        <p:grpSpPr>
          <a:xfrm>
            <a:off x="5125061" y="2711911"/>
            <a:ext cx="639636" cy="621356"/>
            <a:chOff x="3152038" y="1528198"/>
            <a:chExt cx="1792200" cy="1792200"/>
          </a:xfrm>
        </p:grpSpPr>
        <p:sp>
          <p:nvSpPr>
            <p:cNvPr id="1884" name="Google Shape;1884;p267"/>
            <p:cNvSpPr/>
            <p:nvPr/>
          </p:nvSpPr>
          <p:spPr>
            <a:xfrm>
              <a:off x="3152038" y="1528198"/>
              <a:ext cx="1792200" cy="1792200"/>
            </a:xfrm>
            <a:prstGeom prst="ellipse">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0"/>
                </a:spcAft>
                <a:buNone/>
              </a:pPr>
              <a:endParaRPr sz="1200">
                <a:solidFill>
                  <a:srgbClr val="FFFFFF"/>
                </a:solidFill>
                <a:latin typeface="Oswald Regular"/>
                <a:ea typeface="Oswald Regular"/>
                <a:cs typeface="Oswald Regular"/>
                <a:sym typeface="Oswald Regular"/>
              </a:endParaRPr>
            </a:p>
          </p:txBody>
        </p:sp>
        <p:sp>
          <p:nvSpPr>
            <p:cNvPr id="1885" name="Google Shape;1885;p267"/>
            <p:cNvSpPr/>
            <p:nvPr/>
          </p:nvSpPr>
          <p:spPr>
            <a:xfrm rot="4024074">
              <a:off x="3818514" y="1594253"/>
              <a:ext cx="101632" cy="203148"/>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886" name="Google Shape;1886;p267"/>
          <p:cNvGrpSpPr/>
          <p:nvPr/>
        </p:nvGrpSpPr>
        <p:grpSpPr>
          <a:xfrm>
            <a:off x="4627669" y="3043244"/>
            <a:ext cx="639636" cy="621356"/>
            <a:chOff x="4477219" y="1528198"/>
            <a:chExt cx="1792200" cy="1792200"/>
          </a:xfrm>
        </p:grpSpPr>
        <p:sp>
          <p:nvSpPr>
            <p:cNvPr id="1887" name="Google Shape;1887;p267"/>
            <p:cNvSpPr/>
            <p:nvPr/>
          </p:nvSpPr>
          <p:spPr>
            <a:xfrm>
              <a:off x="4477219" y="1528198"/>
              <a:ext cx="1792200" cy="1792200"/>
            </a:xfrm>
            <a:prstGeom prst="ellipse">
              <a:avLst/>
            </a:prstGeom>
            <a:solidFill>
              <a:schemeClr val="dk2"/>
            </a:solidFill>
            <a:ln>
              <a:noFill/>
            </a:ln>
          </p:spPr>
          <p:txBody>
            <a:bodyPr spcFirstLastPara="1" wrap="square" lIns="0" tIns="0" rIns="0" bIns="0" anchor="ctr" anchorCtr="0">
              <a:noAutofit/>
            </a:bodyPr>
            <a:lstStyle/>
            <a:p>
              <a:pPr marL="0" lvl="0" indent="0" algn="ctr" rtl="0">
                <a:spcBef>
                  <a:spcPts val="0"/>
                </a:spcBef>
                <a:spcAft>
                  <a:spcPts val="0"/>
                </a:spcAft>
                <a:buNone/>
              </a:pPr>
              <a:endParaRPr sz="1200">
                <a:solidFill>
                  <a:srgbClr val="FFFFFF"/>
                </a:solidFill>
                <a:latin typeface="Oswald Regular"/>
                <a:ea typeface="Oswald Regular"/>
                <a:cs typeface="Oswald Regular"/>
                <a:sym typeface="Oswald Regular"/>
              </a:endParaRPr>
            </a:p>
          </p:txBody>
        </p:sp>
        <p:sp>
          <p:nvSpPr>
            <p:cNvPr id="1888" name="Google Shape;1888;p267"/>
            <p:cNvSpPr/>
            <p:nvPr/>
          </p:nvSpPr>
          <p:spPr>
            <a:xfrm rot="8388209">
              <a:off x="5958639" y="1907346"/>
              <a:ext cx="101331" cy="202504"/>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889" name="Google Shape;1889;p267"/>
          <p:cNvGrpSpPr/>
          <p:nvPr/>
        </p:nvGrpSpPr>
        <p:grpSpPr>
          <a:xfrm>
            <a:off x="4144072" y="2752426"/>
            <a:ext cx="639636" cy="621356"/>
            <a:chOff x="5802394" y="1528198"/>
            <a:chExt cx="1792200" cy="1792200"/>
          </a:xfrm>
        </p:grpSpPr>
        <p:sp>
          <p:nvSpPr>
            <p:cNvPr id="1890" name="Google Shape;1890;p267"/>
            <p:cNvSpPr/>
            <p:nvPr/>
          </p:nvSpPr>
          <p:spPr>
            <a:xfrm>
              <a:off x="5802394" y="1528198"/>
              <a:ext cx="1792200" cy="179220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endParaRPr sz="1200">
                <a:solidFill>
                  <a:srgbClr val="FFFFFF"/>
                </a:solidFill>
                <a:latin typeface="Oswald Regular"/>
                <a:ea typeface="Oswald Regular"/>
                <a:cs typeface="Oswald Regular"/>
                <a:sym typeface="Oswald Regular"/>
              </a:endParaRPr>
            </a:p>
          </p:txBody>
        </p:sp>
        <p:sp>
          <p:nvSpPr>
            <p:cNvPr id="1891" name="Google Shape;1891;p267"/>
            <p:cNvSpPr/>
            <p:nvPr/>
          </p:nvSpPr>
          <p:spPr>
            <a:xfrm rot="2707207" flipH="1">
              <a:off x="7292328" y="2735399"/>
              <a:ext cx="101187" cy="203436"/>
            </a:xfrm>
            <a:prstGeom prst="chevron">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892" name="Google Shape;1892;p267"/>
          <p:cNvSpPr/>
          <p:nvPr/>
        </p:nvSpPr>
        <p:spPr>
          <a:xfrm>
            <a:off x="4217235" y="2210223"/>
            <a:ext cx="639600" cy="6210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1200">
              <a:solidFill>
                <a:srgbClr val="FFFFFF"/>
              </a:solidFill>
              <a:latin typeface="Oswald Regular"/>
              <a:ea typeface="Oswald Regular"/>
              <a:cs typeface="Oswald Regular"/>
              <a:sym typeface="Oswald Regular"/>
            </a:endParaRPr>
          </a:p>
        </p:txBody>
      </p:sp>
      <p:sp>
        <p:nvSpPr>
          <p:cNvPr id="1893" name="Google Shape;1893;p267"/>
          <p:cNvSpPr/>
          <p:nvPr/>
        </p:nvSpPr>
        <p:spPr>
          <a:xfrm rot="6049805" flipH="1">
            <a:off x="4464700" y="2699018"/>
            <a:ext cx="35126" cy="72503"/>
          </a:xfrm>
          <a:prstGeom prst="chevron">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94" name="Google Shape;1894;p267"/>
          <p:cNvSpPr/>
          <p:nvPr/>
        </p:nvSpPr>
        <p:spPr>
          <a:xfrm>
            <a:off x="3156025" y="1404950"/>
            <a:ext cx="3032700" cy="225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5" name="Google Shape;1895;p267"/>
          <p:cNvGrpSpPr/>
          <p:nvPr/>
        </p:nvGrpSpPr>
        <p:grpSpPr>
          <a:xfrm>
            <a:off x="4009336" y="1653350"/>
            <a:ext cx="1734929" cy="1734733"/>
            <a:chOff x="1541508" y="2380018"/>
            <a:chExt cx="490800" cy="490800"/>
          </a:xfrm>
        </p:grpSpPr>
        <p:sp>
          <p:nvSpPr>
            <p:cNvPr id="1896" name="Google Shape;1896;p267"/>
            <p:cNvSpPr/>
            <p:nvPr/>
          </p:nvSpPr>
          <p:spPr>
            <a:xfrm>
              <a:off x="1541508" y="2380018"/>
              <a:ext cx="490800" cy="490800"/>
            </a:xfrm>
            <a:prstGeom prst="ellipse">
              <a:avLst/>
            </a:prstGeom>
            <a:solidFill>
              <a:srgbClr val="008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7" name="Google Shape;1897;p267"/>
            <p:cNvPicPr preferRelativeResize="0"/>
            <p:nvPr/>
          </p:nvPicPr>
          <p:blipFill>
            <a:blip r:embed="rId3">
              <a:alphaModFix/>
            </a:blip>
            <a:stretch>
              <a:fillRect/>
            </a:stretch>
          </p:blipFill>
          <p:spPr>
            <a:xfrm>
              <a:off x="1607066" y="2445104"/>
              <a:ext cx="359688" cy="360633"/>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1902" name="Google Shape;1902;p268"/>
          <p:cNvSpPr txBox="1">
            <a:spLocks noGrp="1"/>
          </p:cNvSpPr>
          <p:nvPr>
            <p:ph type="title"/>
          </p:nvPr>
        </p:nvSpPr>
        <p:spPr>
          <a:xfrm>
            <a:off x="393196" y="413100"/>
            <a:ext cx="4178700" cy="2162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a:t>Shifting Your Strategy</a:t>
            </a:r>
            <a:endParaRPr sz="6000"/>
          </a:p>
        </p:txBody>
      </p:sp>
      <p:sp>
        <p:nvSpPr>
          <p:cNvPr id="1903" name="Google Shape;1903;p268"/>
          <p:cNvSpPr txBox="1">
            <a:spLocks noGrp="1"/>
          </p:cNvSpPr>
          <p:nvPr>
            <p:ph type="body" idx="2"/>
          </p:nvPr>
        </p:nvSpPr>
        <p:spPr>
          <a:xfrm>
            <a:off x="4850900" y="1165500"/>
            <a:ext cx="3816900" cy="3629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a:t>Test hypotheses with A/B testing</a:t>
            </a:r>
            <a:endParaRPr sz="1800"/>
          </a:p>
          <a:p>
            <a:pPr marL="457200" lvl="0" indent="-342900" algn="l" rtl="0">
              <a:spcBef>
                <a:spcPts val="1000"/>
              </a:spcBef>
              <a:spcAft>
                <a:spcPts val="0"/>
              </a:spcAft>
              <a:buSzPts val="1800"/>
              <a:buChar char="●"/>
            </a:pPr>
            <a:r>
              <a:rPr lang="en" sz="1800"/>
              <a:t>Implement personalization strategy inside audience segments</a:t>
            </a:r>
            <a:endParaRPr sz="1800"/>
          </a:p>
          <a:p>
            <a:pPr marL="457200" lvl="0" indent="-342900" algn="l" rtl="0">
              <a:spcBef>
                <a:spcPts val="1000"/>
              </a:spcBef>
              <a:spcAft>
                <a:spcPts val="1000"/>
              </a:spcAft>
              <a:buSzPts val="1800"/>
              <a:buChar char="●"/>
            </a:pPr>
            <a:r>
              <a:rPr lang="en" sz="1800"/>
              <a:t>Roll results into content strategy and editorial mission</a:t>
            </a:r>
            <a:endParaRPr sz="1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3">
                                            <p:txEl>
                                              <p:pRg st="0" end="0"/>
                                            </p:txEl>
                                          </p:spTgt>
                                        </p:tgtEl>
                                        <p:attrNameLst>
                                          <p:attrName>style.visibility</p:attrName>
                                        </p:attrNameLst>
                                      </p:cBhvr>
                                      <p:to>
                                        <p:strVal val="visible"/>
                                      </p:to>
                                    </p:set>
                                    <p:animEffect transition="in" filter="fade">
                                      <p:cBhvr>
                                        <p:cTn id="7" dur="1000"/>
                                        <p:tgtEl>
                                          <p:spTgt spid="19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3">
                                            <p:txEl>
                                              <p:pRg st="1" end="1"/>
                                            </p:txEl>
                                          </p:spTgt>
                                        </p:tgtEl>
                                        <p:attrNameLst>
                                          <p:attrName>style.visibility</p:attrName>
                                        </p:attrNameLst>
                                      </p:cBhvr>
                                      <p:to>
                                        <p:strVal val="visible"/>
                                      </p:to>
                                    </p:set>
                                    <p:animEffect transition="in" filter="fade">
                                      <p:cBhvr>
                                        <p:cTn id="12" dur="1000"/>
                                        <p:tgtEl>
                                          <p:spTgt spid="19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3">
                                            <p:txEl>
                                              <p:pRg st="2" end="2"/>
                                            </p:txEl>
                                          </p:spTgt>
                                        </p:tgtEl>
                                        <p:attrNameLst>
                                          <p:attrName>style.visibility</p:attrName>
                                        </p:attrNameLst>
                                      </p:cBhvr>
                                      <p:to>
                                        <p:strVal val="visible"/>
                                      </p:to>
                                    </p:set>
                                    <p:animEffect transition="in" filter="fade">
                                      <p:cBhvr>
                                        <p:cTn id="17" dur="1000"/>
                                        <p:tgtEl>
                                          <p:spTgt spid="1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7"/>
        <p:cNvGrpSpPr/>
        <p:nvPr/>
      </p:nvGrpSpPr>
      <p:grpSpPr>
        <a:xfrm>
          <a:off x="0" y="0"/>
          <a:ext cx="0" cy="0"/>
          <a:chOff x="0" y="0"/>
          <a:chExt cx="0" cy="0"/>
        </a:xfrm>
      </p:grpSpPr>
      <p:sp>
        <p:nvSpPr>
          <p:cNvPr id="1908" name="Google Shape;1908;p269"/>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i="0"/>
              <a:t>First, focus on the impact you want to have and build your strategy from there.</a:t>
            </a:r>
            <a:endParaRPr sz="3600" i="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270"/>
          <p:cNvSpPr txBox="1">
            <a:spLocks noGrp="1"/>
          </p:cNvSpPr>
          <p:nvPr>
            <p:ph type="title"/>
          </p:nvPr>
        </p:nvSpPr>
        <p:spPr>
          <a:xfrm>
            <a:off x="5660300" y="1121275"/>
            <a:ext cx="2502300" cy="2621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QUESTIONS DO YOU HAVE?</a:t>
            </a:r>
            <a:endParaRPr/>
          </a:p>
        </p:txBody>
      </p:sp>
      <p:pic>
        <p:nvPicPr>
          <p:cNvPr id="1914" name="Google Shape;1914;p270"/>
          <p:cNvPicPr preferRelativeResize="0"/>
          <p:nvPr/>
        </p:nvPicPr>
        <p:blipFill rotWithShape="1">
          <a:blip r:embed="rId3">
            <a:alphaModFix/>
          </a:blip>
          <a:srcRect l="11479" r="11479" b="3883"/>
          <a:stretch/>
        </p:blipFill>
        <p:spPr>
          <a:xfrm>
            <a:off x="628950" y="524375"/>
            <a:ext cx="4572000" cy="3803700"/>
          </a:xfrm>
          <a:prstGeom prst="rect">
            <a:avLst/>
          </a:prstGeom>
          <a:noFill/>
          <a:ln>
            <a:noFill/>
          </a:ln>
        </p:spPr>
      </p:pic>
      <p:sp>
        <p:nvSpPr>
          <p:cNvPr id="1915" name="Google Shape;1915;p270"/>
          <p:cNvSpPr/>
          <p:nvPr/>
        </p:nvSpPr>
        <p:spPr>
          <a:xfrm>
            <a:off x="5660300" y="3818875"/>
            <a:ext cx="6729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p242"/>
          <p:cNvSpPr txBox="1">
            <a:spLocks noGrp="1"/>
          </p:cNvSpPr>
          <p:nvPr>
            <p:ph type="title"/>
          </p:nvPr>
        </p:nvSpPr>
        <p:spPr>
          <a:xfrm>
            <a:off x="1151800" y="2170800"/>
            <a:ext cx="3298200" cy="801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WHO TRUSTS US.</a:t>
            </a:r>
            <a:endParaRPr/>
          </a:p>
        </p:txBody>
      </p:sp>
      <p:pic>
        <p:nvPicPr>
          <p:cNvPr id="1687" name="Google Shape;1687;p242"/>
          <p:cNvPicPr preferRelativeResize="0"/>
          <p:nvPr/>
        </p:nvPicPr>
        <p:blipFill>
          <a:blip r:embed="rId3">
            <a:alphaModFix/>
          </a:blip>
          <a:stretch>
            <a:fillRect/>
          </a:stretch>
        </p:blipFill>
        <p:spPr>
          <a:xfrm>
            <a:off x="4913399" y="2023842"/>
            <a:ext cx="452053" cy="352601"/>
          </a:xfrm>
          <a:prstGeom prst="rect">
            <a:avLst/>
          </a:prstGeom>
          <a:noFill/>
          <a:ln>
            <a:noFill/>
          </a:ln>
        </p:spPr>
      </p:pic>
      <p:pic>
        <p:nvPicPr>
          <p:cNvPr id="1688" name="Google Shape;1688;p242"/>
          <p:cNvPicPr preferRelativeResize="0"/>
          <p:nvPr/>
        </p:nvPicPr>
        <p:blipFill>
          <a:blip r:embed="rId4">
            <a:alphaModFix/>
          </a:blip>
          <a:stretch>
            <a:fillRect/>
          </a:stretch>
        </p:blipFill>
        <p:spPr>
          <a:xfrm>
            <a:off x="5934088" y="2849768"/>
            <a:ext cx="805125" cy="196575"/>
          </a:xfrm>
          <a:prstGeom prst="rect">
            <a:avLst/>
          </a:prstGeom>
          <a:noFill/>
          <a:ln>
            <a:noFill/>
          </a:ln>
        </p:spPr>
      </p:pic>
      <p:pic>
        <p:nvPicPr>
          <p:cNvPr id="1689" name="Google Shape;1689;p242" descr="NBA (2).png"/>
          <p:cNvPicPr preferRelativeResize="0"/>
          <p:nvPr/>
        </p:nvPicPr>
        <p:blipFill rotWithShape="1">
          <a:blip r:embed="rId5">
            <a:alphaModFix/>
          </a:blip>
          <a:srcRect/>
          <a:stretch/>
        </p:blipFill>
        <p:spPr>
          <a:xfrm>
            <a:off x="6036458" y="2070779"/>
            <a:ext cx="600385" cy="258728"/>
          </a:xfrm>
          <a:prstGeom prst="rect">
            <a:avLst/>
          </a:prstGeom>
          <a:noFill/>
          <a:ln>
            <a:noFill/>
          </a:ln>
        </p:spPr>
      </p:pic>
      <p:pic>
        <p:nvPicPr>
          <p:cNvPr id="1690" name="Google Shape;1690;p242" descr="RedHat (2).png"/>
          <p:cNvPicPr preferRelativeResize="0"/>
          <p:nvPr/>
        </p:nvPicPr>
        <p:blipFill rotWithShape="1">
          <a:blip r:embed="rId6">
            <a:alphaModFix/>
          </a:blip>
          <a:srcRect/>
          <a:stretch/>
        </p:blipFill>
        <p:spPr>
          <a:xfrm>
            <a:off x="6217444" y="3549257"/>
            <a:ext cx="390814" cy="429894"/>
          </a:xfrm>
          <a:prstGeom prst="rect">
            <a:avLst/>
          </a:prstGeom>
          <a:noFill/>
          <a:ln>
            <a:noFill/>
          </a:ln>
        </p:spPr>
      </p:pic>
      <p:pic>
        <p:nvPicPr>
          <p:cNvPr id="1691" name="Google Shape;1691;p242"/>
          <p:cNvPicPr preferRelativeResize="0"/>
          <p:nvPr/>
        </p:nvPicPr>
        <p:blipFill>
          <a:blip r:embed="rId7">
            <a:alphaModFix/>
          </a:blip>
          <a:stretch>
            <a:fillRect/>
          </a:stretch>
        </p:blipFill>
        <p:spPr>
          <a:xfrm>
            <a:off x="4695852" y="3686441"/>
            <a:ext cx="887148" cy="155525"/>
          </a:xfrm>
          <a:prstGeom prst="rect">
            <a:avLst/>
          </a:prstGeom>
          <a:noFill/>
          <a:ln>
            <a:noFill/>
          </a:ln>
        </p:spPr>
      </p:pic>
      <p:pic>
        <p:nvPicPr>
          <p:cNvPr id="1692" name="Google Shape;1692;p242" descr="Image"/>
          <p:cNvPicPr preferRelativeResize="0"/>
          <p:nvPr/>
        </p:nvPicPr>
        <p:blipFill rotWithShape="1">
          <a:blip r:embed="rId8">
            <a:alphaModFix/>
          </a:blip>
          <a:srcRect/>
          <a:stretch/>
        </p:blipFill>
        <p:spPr>
          <a:xfrm>
            <a:off x="6144714" y="1239343"/>
            <a:ext cx="383873" cy="404601"/>
          </a:xfrm>
          <a:prstGeom prst="rect">
            <a:avLst/>
          </a:prstGeom>
          <a:noFill/>
          <a:ln>
            <a:noFill/>
          </a:ln>
        </p:spPr>
      </p:pic>
      <p:pic>
        <p:nvPicPr>
          <p:cNvPr id="1693" name="Google Shape;1693;p242" descr="Image"/>
          <p:cNvPicPr preferRelativeResize="0"/>
          <p:nvPr/>
        </p:nvPicPr>
        <p:blipFill rotWithShape="1">
          <a:blip r:embed="rId9">
            <a:alphaModFix/>
          </a:blip>
          <a:srcRect/>
          <a:stretch/>
        </p:blipFill>
        <p:spPr>
          <a:xfrm>
            <a:off x="4788763" y="2759118"/>
            <a:ext cx="701325" cy="377875"/>
          </a:xfrm>
          <a:prstGeom prst="rect">
            <a:avLst/>
          </a:prstGeom>
          <a:noFill/>
          <a:ln>
            <a:noFill/>
          </a:ln>
        </p:spPr>
      </p:pic>
      <p:pic>
        <p:nvPicPr>
          <p:cNvPr id="1694" name="Google Shape;1694;p242"/>
          <p:cNvPicPr preferRelativeResize="0"/>
          <p:nvPr/>
        </p:nvPicPr>
        <p:blipFill rotWithShape="1">
          <a:blip r:embed="rId10">
            <a:alphaModFix/>
          </a:blip>
          <a:srcRect l="9"/>
          <a:stretch/>
        </p:blipFill>
        <p:spPr>
          <a:xfrm>
            <a:off x="7249402" y="2063668"/>
            <a:ext cx="650523" cy="272949"/>
          </a:xfrm>
          <a:prstGeom prst="rect">
            <a:avLst/>
          </a:prstGeom>
          <a:noFill/>
          <a:ln>
            <a:noFill/>
          </a:ln>
        </p:spPr>
      </p:pic>
      <p:pic>
        <p:nvPicPr>
          <p:cNvPr id="1695" name="Google Shape;1695;p242"/>
          <p:cNvPicPr preferRelativeResize="0"/>
          <p:nvPr/>
        </p:nvPicPr>
        <p:blipFill>
          <a:blip r:embed="rId11">
            <a:alphaModFix/>
          </a:blip>
          <a:stretch>
            <a:fillRect/>
          </a:stretch>
        </p:blipFill>
        <p:spPr>
          <a:xfrm>
            <a:off x="7272912" y="3688766"/>
            <a:ext cx="603505" cy="150875"/>
          </a:xfrm>
          <a:prstGeom prst="rect">
            <a:avLst/>
          </a:prstGeom>
          <a:noFill/>
          <a:ln>
            <a:noFill/>
          </a:ln>
        </p:spPr>
      </p:pic>
      <p:pic>
        <p:nvPicPr>
          <p:cNvPr id="1696" name="Google Shape;1696;p242" descr="Johnson&amp;Johnson (1).png"/>
          <p:cNvPicPr preferRelativeResize="0"/>
          <p:nvPr/>
        </p:nvPicPr>
        <p:blipFill rotWithShape="1">
          <a:blip r:embed="rId12">
            <a:alphaModFix/>
          </a:blip>
          <a:srcRect/>
          <a:stretch/>
        </p:blipFill>
        <p:spPr>
          <a:xfrm>
            <a:off x="4663665" y="1341496"/>
            <a:ext cx="951521" cy="200294"/>
          </a:xfrm>
          <a:prstGeom prst="rect">
            <a:avLst/>
          </a:prstGeom>
          <a:noFill/>
          <a:ln>
            <a:noFill/>
          </a:ln>
        </p:spPr>
      </p:pic>
      <p:pic>
        <p:nvPicPr>
          <p:cNvPr id="1697" name="Google Shape;1697;p242"/>
          <p:cNvPicPr preferRelativeResize="0"/>
          <p:nvPr/>
        </p:nvPicPr>
        <p:blipFill>
          <a:blip r:embed="rId13">
            <a:alphaModFix/>
          </a:blip>
          <a:stretch>
            <a:fillRect/>
          </a:stretch>
        </p:blipFill>
        <p:spPr>
          <a:xfrm>
            <a:off x="7114477" y="1353918"/>
            <a:ext cx="920375" cy="175451"/>
          </a:xfrm>
          <a:prstGeom prst="rect">
            <a:avLst/>
          </a:prstGeom>
          <a:noFill/>
          <a:ln>
            <a:noFill/>
          </a:ln>
        </p:spPr>
      </p:pic>
      <p:pic>
        <p:nvPicPr>
          <p:cNvPr id="1698" name="Google Shape;1698;p242"/>
          <p:cNvPicPr preferRelativeResize="0"/>
          <p:nvPr/>
        </p:nvPicPr>
        <p:blipFill rotWithShape="1">
          <a:blip r:embed="rId14">
            <a:alphaModFix/>
          </a:blip>
          <a:srcRect t="10229" b="10229"/>
          <a:stretch/>
        </p:blipFill>
        <p:spPr>
          <a:xfrm>
            <a:off x="7250397" y="2853722"/>
            <a:ext cx="648535" cy="1886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271"/>
          <p:cNvSpPr txBox="1">
            <a:spLocks noGrp="1"/>
          </p:cNvSpPr>
          <p:nvPr>
            <p:ph type="subTitle" idx="1"/>
          </p:nvPr>
        </p:nvSpPr>
        <p:spPr>
          <a:xfrm>
            <a:off x="5122325" y="572250"/>
            <a:ext cx="3985200" cy="3225600"/>
          </a:xfrm>
          <a:prstGeom prst="rect">
            <a:avLst/>
          </a:prstGeom>
        </p:spPr>
        <p:txBody>
          <a:bodyPr spcFirstLastPara="1" wrap="square" lIns="457200" tIns="457200" rIns="457200" bIns="457200" anchor="ctr" anchorCtr="0">
            <a:noAutofit/>
          </a:bodyPr>
          <a:lstStyle/>
          <a:p>
            <a:pPr marL="0" lvl="0" indent="0" algn="ctr" rtl="0">
              <a:spcBef>
                <a:spcPts val="0"/>
              </a:spcBef>
              <a:spcAft>
                <a:spcPts val="0"/>
              </a:spcAft>
              <a:buNone/>
            </a:pPr>
            <a:r>
              <a:rPr lang="en" sz="3000">
                <a:solidFill>
                  <a:schemeClr val="folHlink"/>
                </a:solidFill>
                <a:latin typeface="Oswald"/>
                <a:ea typeface="Oswald"/>
                <a:cs typeface="Oswald"/>
                <a:sym typeface="Oswald"/>
              </a:rPr>
              <a:t>Jason Hamrick</a:t>
            </a:r>
            <a:endParaRPr sz="3000">
              <a:solidFill>
                <a:schemeClr val="folHlink"/>
              </a:solidFill>
              <a:latin typeface="Oswald"/>
              <a:ea typeface="Oswald"/>
              <a:cs typeface="Oswald"/>
              <a:sym typeface="Oswald"/>
            </a:endParaRPr>
          </a:p>
          <a:p>
            <a:pPr marL="0" lvl="0" indent="0" algn="ctr" rtl="0">
              <a:spcBef>
                <a:spcPts val="0"/>
              </a:spcBef>
              <a:spcAft>
                <a:spcPts val="0"/>
              </a:spcAft>
              <a:buNone/>
            </a:pPr>
            <a:r>
              <a:rPr lang="en" sz="2400">
                <a:solidFill>
                  <a:schemeClr val="folHlink"/>
                </a:solidFill>
                <a:latin typeface="Oswald"/>
                <a:ea typeface="Oswald"/>
                <a:cs typeface="Oswald"/>
                <a:sym typeface="Oswald"/>
              </a:rPr>
              <a:t>Senior Strategist</a:t>
            </a:r>
            <a:endParaRPr sz="2400">
              <a:solidFill>
                <a:schemeClr val="folHlink"/>
              </a:solidFill>
              <a:latin typeface="Oswald"/>
              <a:ea typeface="Oswald"/>
              <a:cs typeface="Oswald"/>
              <a:sym typeface="Oswald"/>
            </a:endParaRPr>
          </a:p>
          <a:p>
            <a:pPr marL="0" lvl="0" indent="0" algn="ctr" rtl="0">
              <a:spcBef>
                <a:spcPts val="0"/>
              </a:spcBef>
              <a:spcAft>
                <a:spcPts val="0"/>
              </a:spcAft>
              <a:buNone/>
            </a:pPr>
            <a:r>
              <a:rPr lang="en" sz="2400">
                <a:solidFill>
                  <a:schemeClr val="folHlink"/>
                </a:solidFill>
                <a:latin typeface="Oswald"/>
                <a:ea typeface="Oswald"/>
                <a:cs typeface="Oswald"/>
                <a:sym typeface="Oswald"/>
              </a:rPr>
              <a:t>Phase2</a:t>
            </a:r>
            <a:endParaRPr sz="2400">
              <a:solidFill>
                <a:schemeClr val="folHlink"/>
              </a:solidFill>
              <a:latin typeface="Oswald"/>
              <a:ea typeface="Oswald"/>
              <a:cs typeface="Oswald"/>
              <a:sym typeface="Oswald"/>
            </a:endParaRPr>
          </a:p>
          <a:p>
            <a:pPr marL="0" lvl="0" indent="0" algn="ctr" rtl="0">
              <a:spcBef>
                <a:spcPts val="0"/>
              </a:spcBef>
              <a:spcAft>
                <a:spcPts val="0"/>
              </a:spcAft>
              <a:buNone/>
            </a:pPr>
            <a:endParaRPr sz="2400">
              <a:solidFill>
                <a:schemeClr val="folHlink"/>
              </a:solidFill>
              <a:latin typeface="Oswald"/>
              <a:ea typeface="Oswald"/>
              <a:cs typeface="Oswald"/>
              <a:sym typeface="Oswald"/>
            </a:endParaRPr>
          </a:p>
          <a:p>
            <a:pPr marL="0" lvl="0" indent="0" algn="ctr" rtl="0">
              <a:spcBef>
                <a:spcPts val="0"/>
              </a:spcBef>
              <a:spcAft>
                <a:spcPts val="0"/>
              </a:spcAft>
              <a:buNone/>
            </a:pPr>
            <a:r>
              <a:rPr lang="en" sz="1800">
                <a:solidFill>
                  <a:schemeClr val="folHlink"/>
                </a:solidFill>
                <a:latin typeface="Oswald"/>
                <a:ea typeface="Oswald"/>
                <a:cs typeface="Oswald"/>
                <a:sym typeface="Oswald"/>
              </a:rPr>
              <a:t>jhamrick@phase2technology.com</a:t>
            </a:r>
            <a:endParaRPr/>
          </a:p>
        </p:txBody>
      </p:sp>
      <p:pic>
        <p:nvPicPr>
          <p:cNvPr id="1921" name="Google Shape;1921;p271"/>
          <p:cNvPicPr preferRelativeResize="0"/>
          <p:nvPr/>
        </p:nvPicPr>
        <p:blipFill>
          <a:blip r:embed="rId3">
            <a:alphaModFix/>
          </a:blip>
          <a:stretch>
            <a:fillRect/>
          </a:stretch>
        </p:blipFill>
        <p:spPr>
          <a:xfrm>
            <a:off x="561100" y="452425"/>
            <a:ext cx="4358425" cy="4358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272"/>
          <p:cNvSpPr txBox="1">
            <a:spLocks noGrp="1"/>
          </p:cNvSpPr>
          <p:nvPr>
            <p:ph type="title"/>
          </p:nvPr>
        </p:nvSpPr>
        <p:spPr>
          <a:xfrm>
            <a:off x="3663775" y="1844050"/>
            <a:ext cx="4359900" cy="1735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pic>
        <p:nvPicPr>
          <p:cNvPr id="1703" name="Google Shape;1703;p243"/>
          <p:cNvPicPr preferRelativeResize="0"/>
          <p:nvPr/>
        </p:nvPicPr>
        <p:blipFill>
          <a:blip r:embed="rId3">
            <a:alphaModFix/>
          </a:blip>
          <a:stretch>
            <a:fillRect/>
          </a:stretch>
        </p:blipFill>
        <p:spPr>
          <a:xfrm>
            <a:off x="3210550" y="249125"/>
            <a:ext cx="3523306" cy="4317485"/>
          </a:xfrm>
          <a:prstGeom prst="rect">
            <a:avLst/>
          </a:prstGeom>
          <a:noFill/>
          <a:ln>
            <a:noFill/>
          </a:ln>
        </p:spPr>
      </p:pic>
      <p:sp>
        <p:nvSpPr>
          <p:cNvPr id="1704" name="Google Shape;1704;p243"/>
          <p:cNvSpPr txBox="1"/>
          <p:nvPr/>
        </p:nvSpPr>
        <p:spPr>
          <a:xfrm>
            <a:off x="4038700" y="4507175"/>
            <a:ext cx="2307900" cy="3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Source Sans Pro"/>
                <a:ea typeface="Source Sans Pro"/>
                <a:cs typeface="Source Sans Pro"/>
                <a:sym typeface="Source Sans Pro"/>
              </a:rPr>
              <a:t>Source:  </a:t>
            </a:r>
            <a:r>
              <a:rPr lang="en" sz="900">
                <a:solidFill>
                  <a:srgbClr val="222222"/>
                </a:solidFill>
                <a:highlight>
                  <a:srgbClr val="FFFFFF"/>
                </a:highlight>
                <a:latin typeface="Source Sans Pro"/>
                <a:ea typeface="Source Sans Pro"/>
                <a:cs typeface="Source Sans Pro"/>
                <a:sym typeface="Source Sans Pro"/>
              </a:rPr>
              <a:t>ⓒ</a:t>
            </a:r>
            <a:r>
              <a:rPr lang="en" sz="1200">
                <a:solidFill>
                  <a:srgbClr val="222222"/>
                </a:solidFill>
                <a:highlight>
                  <a:srgbClr val="FFFFFF"/>
                </a:highlight>
                <a:latin typeface="Source Sans Pro"/>
                <a:ea typeface="Source Sans Pro"/>
                <a:cs typeface="Source Sans Pro"/>
                <a:sym typeface="Source Sans Pro"/>
              </a:rPr>
              <a:t> Brain Traffic 2018</a:t>
            </a:r>
            <a:endParaRPr sz="1200">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pic>
        <p:nvPicPr>
          <p:cNvPr id="1709" name="Google Shape;1709;p244"/>
          <p:cNvPicPr preferRelativeResize="0"/>
          <p:nvPr/>
        </p:nvPicPr>
        <p:blipFill>
          <a:blip r:embed="rId3">
            <a:alphaModFix/>
          </a:blip>
          <a:stretch>
            <a:fillRect/>
          </a:stretch>
        </p:blipFill>
        <p:spPr>
          <a:xfrm>
            <a:off x="3210550" y="249113"/>
            <a:ext cx="3523299" cy="4321904"/>
          </a:xfrm>
          <a:prstGeom prst="rect">
            <a:avLst/>
          </a:prstGeom>
          <a:noFill/>
          <a:ln>
            <a:noFill/>
          </a:ln>
        </p:spPr>
      </p:pic>
      <p:sp>
        <p:nvSpPr>
          <p:cNvPr id="1710" name="Google Shape;1710;p244"/>
          <p:cNvSpPr txBox="1"/>
          <p:nvPr/>
        </p:nvSpPr>
        <p:spPr>
          <a:xfrm>
            <a:off x="4038700" y="4507175"/>
            <a:ext cx="2307900" cy="3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Source Sans Pro"/>
                <a:ea typeface="Source Sans Pro"/>
                <a:cs typeface="Source Sans Pro"/>
                <a:sym typeface="Source Sans Pro"/>
              </a:rPr>
              <a:t>Source:  </a:t>
            </a:r>
            <a:r>
              <a:rPr lang="en" sz="900">
                <a:solidFill>
                  <a:srgbClr val="222222"/>
                </a:solidFill>
                <a:highlight>
                  <a:srgbClr val="FFFFFF"/>
                </a:highlight>
                <a:latin typeface="Source Sans Pro"/>
                <a:ea typeface="Source Sans Pro"/>
                <a:cs typeface="Source Sans Pro"/>
                <a:sym typeface="Source Sans Pro"/>
              </a:rPr>
              <a:t>ⓒ</a:t>
            </a:r>
            <a:r>
              <a:rPr lang="en" sz="1200">
                <a:solidFill>
                  <a:srgbClr val="222222"/>
                </a:solidFill>
                <a:highlight>
                  <a:srgbClr val="FFFFFF"/>
                </a:highlight>
                <a:latin typeface="Source Sans Pro"/>
                <a:ea typeface="Source Sans Pro"/>
                <a:cs typeface="Source Sans Pro"/>
                <a:sym typeface="Source Sans Pro"/>
              </a:rPr>
              <a:t> Brain Traffic 2018</a:t>
            </a:r>
            <a:endParaRPr sz="1200">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1715" name="Google Shape;1715;p245"/>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Editorial Questions</a:t>
            </a:r>
            <a:endParaRPr/>
          </a:p>
        </p:txBody>
      </p:sp>
      <p:sp>
        <p:nvSpPr>
          <p:cNvPr id="1716" name="Google Shape;1716;p245"/>
          <p:cNvSpPr txBox="1">
            <a:spLocks noGrp="1"/>
          </p:cNvSpPr>
          <p:nvPr>
            <p:ph type="body" idx="1"/>
          </p:nvPr>
        </p:nvSpPr>
        <p:spPr>
          <a:xfrm>
            <a:off x="1179575" y="1143525"/>
            <a:ext cx="7604700" cy="3573300"/>
          </a:xfrm>
          <a:prstGeom prst="rect">
            <a:avLst/>
          </a:prstGeom>
        </p:spPr>
        <p:txBody>
          <a:bodyPr spcFirstLastPara="1" wrap="square" lIns="91425" tIns="182875" rIns="91425" bIns="182875" anchor="t" anchorCtr="0">
            <a:noAutofit/>
          </a:bodyPr>
          <a:lstStyle/>
          <a:p>
            <a:pPr marL="457200" lvl="0" indent="-342900" algn="l" rtl="0">
              <a:lnSpc>
                <a:spcPct val="115000"/>
              </a:lnSpc>
              <a:spcBef>
                <a:spcPts val="0"/>
              </a:spcBef>
              <a:spcAft>
                <a:spcPts val="0"/>
              </a:spcAft>
              <a:buSzPts val="1800"/>
              <a:buChar char="●"/>
            </a:pPr>
            <a:r>
              <a:rPr lang="en" sz="1800"/>
              <a:t>What is our editorial mission?</a:t>
            </a:r>
            <a:endParaRPr sz="1800"/>
          </a:p>
          <a:p>
            <a:pPr marL="457200" lvl="0" indent="-342900" algn="l" rtl="0">
              <a:lnSpc>
                <a:spcPct val="115000"/>
              </a:lnSpc>
              <a:spcBef>
                <a:spcPts val="1000"/>
              </a:spcBef>
              <a:spcAft>
                <a:spcPts val="0"/>
              </a:spcAft>
              <a:buSzPts val="1800"/>
              <a:buChar char="●"/>
            </a:pPr>
            <a:r>
              <a:rPr lang="en" sz="1800"/>
              <a:t>Who are our target audiences?</a:t>
            </a:r>
            <a:endParaRPr sz="1800"/>
          </a:p>
          <a:p>
            <a:pPr marL="457200" lvl="0" indent="-342900" algn="l" rtl="0">
              <a:lnSpc>
                <a:spcPct val="115000"/>
              </a:lnSpc>
              <a:spcBef>
                <a:spcPts val="1000"/>
              </a:spcBef>
              <a:spcAft>
                <a:spcPts val="0"/>
              </a:spcAft>
              <a:buSzPts val="1800"/>
              <a:buChar char="●"/>
            </a:pPr>
            <a:r>
              <a:rPr lang="en" sz="1800"/>
              <a:t>What is our point of view?</a:t>
            </a:r>
            <a:endParaRPr sz="1800"/>
          </a:p>
          <a:p>
            <a:pPr marL="457200" lvl="0" indent="-342900" algn="l" rtl="0">
              <a:lnSpc>
                <a:spcPct val="115000"/>
              </a:lnSpc>
              <a:spcBef>
                <a:spcPts val="1000"/>
              </a:spcBef>
              <a:spcAft>
                <a:spcPts val="0"/>
              </a:spcAft>
              <a:buSzPts val="1800"/>
              <a:buChar char="●"/>
            </a:pPr>
            <a:r>
              <a:rPr lang="en" sz="1800"/>
              <a:t>What is our voice and tone?</a:t>
            </a:r>
            <a:endParaRPr sz="1800"/>
          </a:p>
          <a:p>
            <a:pPr marL="457200" lvl="0" indent="-342900" algn="l" rtl="0">
              <a:lnSpc>
                <a:spcPct val="115000"/>
              </a:lnSpc>
              <a:spcBef>
                <a:spcPts val="1000"/>
              </a:spcBef>
              <a:spcAft>
                <a:spcPts val="1000"/>
              </a:spcAft>
              <a:buSzPts val="1800"/>
              <a:buChar char="●"/>
            </a:pPr>
            <a:r>
              <a:rPr lang="en" sz="1800"/>
              <a:t>What brand and language standards do we need to comply with?</a:t>
            </a:r>
            <a:endParaRPr sz="1800"/>
          </a:p>
        </p:txBody>
      </p:sp>
      <p:sp>
        <p:nvSpPr>
          <p:cNvPr id="1717" name="Google Shape;1717;p245"/>
          <p:cNvSpPr/>
          <p:nvPr/>
        </p:nvSpPr>
        <p:spPr>
          <a:xfrm>
            <a:off x="1179575" y="97582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6">
                                            <p:txEl>
                                              <p:pRg st="0" end="0"/>
                                            </p:txEl>
                                          </p:spTgt>
                                        </p:tgtEl>
                                        <p:attrNameLst>
                                          <p:attrName>style.visibility</p:attrName>
                                        </p:attrNameLst>
                                      </p:cBhvr>
                                      <p:to>
                                        <p:strVal val="visible"/>
                                      </p:to>
                                    </p:set>
                                    <p:animEffect transition="in" filter="fade">
                                      <p:cBhvr>
                                        <p:cTn id="7" dur="1000"/>
                                        <p:tgtEl>
                                          <p:spTgt spid="17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6">
                                            <p:txEl>
                                              <p:pRg st="1" end="1"/>
                                            </p:txEl>
                                          </p:spTgt>
                                        </p:tgtEl>
                                        <p:attrNameLst>
                                          <p:attrName>style.visibility</p:attrName>
                                        </p:attrNameLst>
                                      </p:cBhvr>
                                      <p:to>
                                        <p:strVal val="visible"/>
                                      </p:to>
                                    </p:set>
                                    <p:animEffect transition="in" filter="fade">
                                      <p:cBhvr>
                                        <p:cTn id="12" dur="1000"/>
                                        <p:tgtEl>
                                          <p:spTgt spid="17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6">
                                            <p:txEl>
                                              <p:pRg st="2" end="2"/>
                                            </p:txEl>
                                          </p:spTgt>
                                        </p:tgtEl>
                                        <p:attrNameLst>
                                          <p:attrName>style.visibility</p:attrName>
                                        </p:attrNameLst>
                                      </p:cBhvr>
                                      <p:to>
                                        <p:strVal val="visible"/>
                                      </p:to>
                                    </p:set>
                                    <p:animEffect transition="in" filter="fade">
                                      <p:cBhvr>
                                        <p:cTn id="17" dur="1000"/>
                                        <p:tgtEl>
                                          <p:spTgt spid="17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6">
                                            <p:txEl>
                                              <p:pRg st="3" end="3"/>
                                            </p:txEl>
                                          </p:spTgt>
                                        </p:tgtEl>
                                        <p:attrNameLst>
                                          <p:attrName>style.visibility</p:attrName>
                                        </p:attrNameLst>
                                      </p:cBhvr>
                                      <p:to>
                                        <p:strVal val="visible"/>
                                      </p:to>
                                    </p:set>
                                    <p:animEffect transition="in" filter="fade">
                                      <p:cBhvr>
                                        <p:cTn id="22" dur="1000"/>
                                        <p:tgtEl>
                                          <p:spTgt spid="17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6">
                                            <p:txEl>
                                              <p:pRg st="4" end="4"/>
                                            </p:txEl>
                                          </p:spTgt>
                                        </p:tgtEl>
                                        <p:attrNameLst>
                                          <p:attrName>style.visibility</p:attrName>
                                        </p:attrNameLst>
                                      </p:cBhvr>
                                      <p:to>
                                        <p:strVal val="visible"/>
                                      </p:to>
                                    </p:set>
                                    <p:animEffect transition="in" filter="fade">
                                      <p:cBhvr>
                                        <p:cTn id="27" dur="1000"/>
                                        <p:tgtEl>
                                          <p:spTgt spid="17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pic>
        <p:nvPicPr>
          <p:cNvPr id="1722" name="Google Shape;1722;p246"/>
          <p:cNvPicPr preferRelativeResize="0"/>
          <p:nvPr/>
        </p:nvPicPr>
        <p:blipFill>
          <a:blip r:embed="rId3">
            <a:alphaModFix/>
          </a:blip>
          <a:stretch>
            <a:fillRect/>
          </a:stretch>
        </p:blipFill>
        <p:spPr>
          <a:xfrm>
            <a:off x="3210550" y="249130"/>
            <a:ext cx="3523306" cy="4317485"/>
          </a:xfrm>
          <a:prstGeom prst="rect">
            <a:avLst/>
          </a:prstGeom>
          <a:noFill/>
          <a:ln>
            <a:noFill/>
          </a:ln>
        </p:spPr>
      </p:pic>
      <p:sp>
        <p:nvSpPr>
          <p:cNvPr id="1723" name="Google Shape;1723;p246"/>
          <p:cNvSpPr txBox="1"/>
          <p:nvPr/>
        </p:nvSpPr>
        <p:spPr>
          <a:xfrm>
            <a:off x="4038700" y="4507175"/>
            <a:ext cx="2307900" cy="3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Source Sans Pro"/>
                <a:ea typeface="Source Sans Pro"/>
                <a:cs typeface="Source Sans Pro"/>
                <a:sym typeface="Source Sans Pro"/>
              </a:rPr>
              <a:t>Source:  </a:t>
            </a:r>
            <a:r>
              <a:rPr lang="en" sz="900">
                <a:solidFill>
                  <a:srgbClr val="222222"/>
                </a:solidFill>
                <a:highlight>
                  <a:srgbClr val="FFFFFF"/>
                </a:highlight>
                <a:latin typeface="Source Sans Pro"/>
                <a:ea typeface="Source Sans Pro"/>
                <a:cs typeface="Source Sans Pro"/>
                <a:sym typeface="Source Sans Pro"/>
              </a:rPr>
              <a:t>ⓒ</a:t>
            </a:r>
            <a:r>
              <a:rPr lang="en" sz="1200">
                <a:solidFill>
                  <a:srgbClr val="222222"/>
                </a:solidFill>
                <a:highlight>
                  <a:srgbClr val="FFFFFF"/>
                </a:highlight>
                <a:latin typeface="Source Sans Pro"/>
                <a:ea typeface="Source Sans Pro"/>
                <a:cs typeface="Source Sans Pro"/>
                <a:sym typeface="Source Sans Pro"/>
              </a:rPr>
              <a:t> Brain Traffic 2018</a:t>
            </a:r>
            <a:endParaRPr sz="1200">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247"/>
          <p:cNvSpPr txBox="1">
            <a:spLocks noGrp="1"/>
          </p:cNvSpPr>
          <p:nvPr>
            <p:ph type="title"/>
          </p:nvPr>
        </p:nvSpPr>
        <p:spPr>
          <a:xfrm>
            <a:off x="1179574" y="352425"/>
            <a:ext cx="7604700" cy="547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Process Questions</a:t>
            </a:r>
            <a:endParaRPr/>
          </a:p>
        </p:txBody>
      </p:sp>
      <p:sp>
        <p:nvSpPr>
          <p:cNvPr id="1729" name="Google Shape;1729;p247"/>
          <p:cNvSpPr txBox="1">
            <a:spLocks noGrp="1"/>
          </p:cNvSpPr>
          <p:nvPr>
            <p:ph type="body" idx="1"/>
          </p:nvPr>
        </p:nvSpPr>
        <p:spPr>
          <a:xfrm>
            <a:off x="1179575" y="1143525"/>
            <a:ext cx="7604700" cy="3573300"/>
          </a:xfrm>
          <a:prstGeom prst="rect">
            <a:avLst/>
          </a:prstGeom>
        </p:spPr>
        <p:txBody>
          <a:bodyPr spcFirstLastPara="1" wrap="square" lIns="91425" tIns="182875" rIns="91425" bIns="182875" anchor="t" anchorCtr="0">
            <a:noAutofit/>
          </a:bodyPr>
          <a:lstStyle/>
          <a:p>
            <a:pPr marL="457200" lvl="0" indent="-342900" algn="l" rtl="0">
              <a:lnSpc>
                <a:spcPct val="115000"/>
              </a:lnSpc>
              <a:spcBef>
                <a:spcPts val="0"/>
              </a:spcBef>
              <a:spcAft>
                <a:spcPts val="0"/>
              </a:spcAft>
              <a:buSzPts val="1800"/>
              <a:buChar char="●"/>
            </a:pPr>
            <a:r>
              <a:rPr lang="en" sz="1800"/>
              <a:t>How will content move through its lifecycle?</a:t>
            </a:r>
            <a:endParaRPr sz="1800"/>
          </a:p>
          <a:p>
            <a:pPr marL="457200" lvl="0" indent="-342900" algn="l" rtl="0">
              <a:lnSpc>
                <a:spcPct val="115000"/>
              </a:lnSpc>
              <a:spcBef>
                <a:spcPts val="1000"/>
              </a:spcBef>
              <a:spcAft>
                <a:spcPts val="0"/>
              </a:spcAft>
              <a:buSzPts val="1800"/>
              <a:buChar char="●"/>
            </a:pPr>
            <a:r>
              <a:rPr lang="en" sz="1800"/>
              <a:t>What tools will we use to create, deliver, and maintain content?</a:t>
            </a:r>
            <a:endParaRPr sz="1800"/>
          </a:p>
          <a:p>
            <a:pPr marL="457200" lvl="0" indent="-342900" algn="l" rtl="0">
              <a:lnSpc>
                <a:spcPct val="115000"/>
              </a:lnSpc>
              <a:spcBef>
                <a:spcPts val="1000"/>
              </a:spcBef>
              <a:spcAft>
                <a:spcPts val="0"/>
              </a:spcAft>
              <a:buSzPts val="1800"/>
              <a:buChar char="●"/>
            </a:pPr>
            <a:r>
              <a:rPr lang="en" sz="1800"/>
              <a:t>How and when do we care for our existing content?</a:t>
            </a:r>
            <a:endParaRPr sz="1800"/>
          </a:p>
          <a:p>
            <a:pPr marL="457200" lvl="0" indent="-342900" algn="l" rtl="0">
              <a:lnSpc>
                <a:spcPct val="115000"/>
              </a:lnSpc>
              <a:spcBef>
                <a:spcPts val="1000"/>
              </a:spcBef>
              <a:spcAft>
                <a:spcPts val="0"/>
              </a:spcAft>
              <a:buSzPts val="1800"/>
              <a:buChar char="●"/>
            </a:pPr>
            <a:r>
              <a:rPr lang="en" sz="1800"/>
              <a:t>Who gets to say “no”?</a:t>
            </a:r>
            <a:endParaRPr sz="1800"/>
          </a:p>
          <a:p>
            <a:pPr marL="457200" lvl="0" indent="-342900" algn="l" rtl="0">
              <a:spcBef>
                <a:spcPts val="1000"/>
              </a:spcBef>
              <a:spcAft>
                <a:spcPts val="1000"/>
              </a:spcAft>
              <a:buSzPts val="1800"/>
              <a:buChar char="●"/>
            </a:pPr>
            <a:r>
              <a:rPr lang="en" sz="1800" b="1"/>
              <a:t>What standards and metrics will we use to measure our content quality and performance?</a:t>
            </a:r>
            <a:endParaRPr sz="1800" b="1"/>
          </a:p>
        </p:txBody>
      </p:sp>
      <p:sp>
        <p:nvSpPr>
          <p:cNvPr id="1730" name="Google Shape;1730;p247"/>
          <p:cNvSpPr/>
          <p:nvPr/>
        </p:nvSpPr>
        <p:spPr>
          <a:xfrm>
            <a:off x="1179575" y="975825"/>
            <a:ext cx="672900" cy="9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9">
                                            <p:txEl>
                                              <p:pRg st="0" end="0"/>
                                            </p:txEl>
                                          </p:spTgt>
                                        </p:tgtEl>
                                        <p:attrNameLst>
                                          <p:attrName>style.visibility</p:attrName>
                                        </p:attrNameLst>
                                      </p:cBhvr>
                                      <p:to>
                                        <p:strVal val="visible"/>
                                      </p:to>
                                    </p:set>
                                    <p:animEffect transition="in" filter="fade">
                                      <p:cBhvr>
                                        <p:cTn id="7" dur="1000"/>
                                        <p:tgtEl>
                                          <p:spTgt spid="17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9">
                                            <p:txEl>
                                              <p:pRg st="1" end="1"/>
                                            </p:txEl>
                                          </p:spTgt>
                                        </p:tgtEl>
                                        <p:attrNameLst>
                                          <p:attrName>style.visibility</p:attrName>
                                        </p:attrNameLst>
                                      </p:cBhvr>
                                      <p:to>
                                        <p:strVal val="visible"/>
                                      </p:to>
                                    </p:set>
                                    <p:animEffect transition="in" filter="fade">
                                      <p:cBhvr>
                                        <p:cTn id="12" dur="1000"/>
                                        <p:tgtEl>
                                          <p:spTgt spid="17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9">
                                            <p:txEl>
                                              <p:pRg st="2" end="2"/>
                                            </p:txEl>
                                          </p:spTgt>
                                        </p:tgtEl>
                                        <p:attrNameLst>
                                          <p:attrName>style.visibility</p:attrName>
                                        </p:attrNameLst>
                                      </p:cBhvr>
                                      <p:to>
                                        <p:strVal val="visible"/>
                                      </p:to>
                                    </p:set>
                                    <p:animEffect transition="in" filter="fade">
                                      <p:cBhvr>
                                        <p:cTn id="17" dur="1000"/>
                                        <p:tgtEl>
                                          <p:spTgt spid="17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9">
                                            <p:txEl>
                                              <p:pRg st="3" end="3"/>
                                            </p:txEl>
                                          </p:spTgt>
                                        </p:tgtEl>
                                        <p:attrNameLst>
                                          <p:attrName>style.visibility</p:attrName>
                                        </p:attrNameLst>
                                      </p:cBhvr>
                                      <p:to>
                                        <p:strVal val="visible"/>
                                      </p:to>
                                    </p:set>
                                    <p:animEffect transition="in" filter="fade">
                                      <p:cBhvr>
                                        <p:cTn id="22" dur="1000"/>
                                        <p:tgtEl>
                                          <p:spTgt spid="17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9">
                                            <p:txEl>
                                              <p:pRg st="4" end="4"/>
                                            </p:txEl>
                                          </p:spTgt>
                                        </p:tgtEl>
                                        <p:attrNameLst>
                                          <p:attrName>style.visibility</p:attrName>
                                        </p:attrNameLst>
                                      </p:cBhvr>
                                      <p:to>
                                        <p:strVal val="visible"/>
                                      </p:to>
                                    </p:set>
                                    <p:animEffect transition="in" filter="fade">
                                      <p:cBhvr>
                                        <p:cTn id="27" dur="1000"/>
                                        <p:tgtEl>
                                          <p:spTgt spid="17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1735" name="Google Shape;1735;p248"/>
          <p:cNvSpPr txBox="1">
            <a:spLocks noGrp="1"/>
          </p:cNvSpPr>
          <p:nvPr>
            <p:ph type="title"/>
          </p:nvPr>
        </p:nvSpPr>
        <p:spPr>
          <a:xfrm>
            <a:off x="434700" y="1171350"/>
            <a:ext cx="8274600" cy="246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Is my content strategy working?</a:t>
            </a:r>
            <a:endParaRPr/>
          </a:p>
        </p:txBody>
      </p:sp>
    </p:spTree>
  </p:cSld>
  <p:clrMapOvr>
    <a:masterClrMapping/>
  </p:clrMapOvr>
</p:sld>
</file>

<file path=ppt/theme/theme1.xml><?xml version="1.0" encoding="utf-8"?>
<a:theme xmlns:a="http://schemas.openxmlformats.org/drawingml/2006/main" name="Phase2 2018">
  <a:themeElements>
    <a:clrScheme name="Custom 2">
      <a:dk1>
        <a:srgbClr val="FE7900"/>
      </a:dk1>
      <a:lt1>
        <a:srgbClr val="0E2E41"/>
      </a:lt1>
      <a:dk2>
        <a:srgbClr val="FEBD3B"/>
      </a:dk2>
      <a:lt2>
        <a:srgbClr val="D6D6D6"/>
      </a:lt2>
      <a:accent1>
        <a:srgbClr val="616161"/>
      </a:accent1>
      <a:accent2>
        <a:srgbClr val="008EB0"/>
      </a:accent2>
      <a:accent3>
        <a:srgbClr val="FBD54D"/>
      </a:accent3>
      <a:accent4>
        <a:srgbClr val="6CC3BC"/>
      </a:accent4>
      <a:accent5>
        <a:srgbClr val="6DBE45"/>
      </a:accent5>
      <a:accent6>
        <a:srgbClr val="00927C"/>
      </a:accent6>
      <a:hlink>
        <a:srgbClr val="008EB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hase2 2018">
  <a:themeElements>
    <a:clrScheme name="Custom 2">
      <a:dk1>
        <a:srgbClr val="FE7900"/>
      </a:dk1>
      <a:lt1>
        <a:srgbClr val="0E2E41"/>
      </a:lt1>
      <a:dk2>
        <a:srgbClr val="FEBD3B"/>
      </a:dk2>
      <a:lt2>
        <a:srgbClr val="D6D6D6"/>
      </a:lt2>
      <a:accent1>
        <a:srgbClr val="616161"/>
      </a:accent1>
      <a:accent2>
        <a:srgbClr val="008EB0"/>
      </a:accent2>
      <a:accent3>
        <a:srgbClr val="FBD54D"/>
      </a:accent3>
      <a:accent4>
        <a:srgbClr val="6CC3BC"/>
      </a:accent4>
      <a:accent5>
        <a:srgbClr val="6DBE45"/>
      </a:accent5>
      <a:accent6>
        <a:srgbClr val="00927C"/>
      </a:accent6>
      <a:hlink>
        <a:srgbClr val="008EB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hase2 2018">
  <a:themeElements>
    <a:clrScheme name="Custom 2">
      <a:dk1>
        <a:srgbClr val="FE7900"/>
      </a:dk1>
      <a:lt1>
        <a:srgbClr val="0E2E41"/>
      </a:lt1>
      <a:dk2>
        <a:srgbClr val="FEBD3B"/>
      </a:dk2>
      <a:lt2>
        <a:srgbClr val="D6D6D6"/>
      </a:lt2>
      <a:accent1>
        <a:srgbClr val="616161"/>
      </a:accent1>
      <a:accent2>
        <a:srgbClr val="008EB0"/>
      </a:accent2>
      <a:accent3>
        <a:srgbClr val="FBD54D"/>
      </a:accent3>
      <a:accent4>
        <a:srgbClr val="6CC3BC"/>
      </a:accent4>
      <a:accent5>
        <a:srgbClr val="6DBE45"/>
      </a:accent5>
      <a:accent6>
        <a:srgbClr val="00927C"/>
      </a:accent6>
      <a:hlink>
        <a:srgbClr val="008EB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hase2 2018">
  <a:themeElements>
    <a:clrScheme name="Custom 2">
      <a:dk1>
        <a:srgbClr val="FE7900"/>
      </a:dk1>
      <a:lt1>
        <a:srgbClr val="0E2E41"/>
      </a:lt1>
      <a:dk2>
        <a:srgbClr val="FEBD3B"/>
      </a:dk2>
      <a:lt2>
        <a:srgbClr val="D6D6D6"/>
      </a:lt2>
      <a:accent1>
        <a:srgbClr val="616161"/>
      </a:accent1>
      <a:accent2>
        <a:srgbClr val="008EB0"/>
      </a:accent2>
      <a:accent3>
        <a:srgbClr val="FBD54D"/>
      </a:accent3>
      <a:accent4>
        <a:srgbClr val="6CC3BC"/>
      </a:accent4>
      <a:accent5>
        <a:srgbClr val="6DBE45"/>
      </a:accent5>
      <a:accent6>
        <a:srgbClr val="00927C"/>
      </a:accent6>
      <a:hlink>
        <a:srgbClr val="008EB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1941</Words>
  <Application>Microsoft Macintosh PowerPoint</Application>
  <PresentationFormat>On-screen Show (16:9)</PresentationFormat>
  <Paragraphs>214</Paragraphs>
  <Slides>31</Slides>
  <Notes>31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Oswald Regular</vt:lpstr>
      <vt:lpstr>Source Sans Pro Light</vt:lpstr>
      <vt:lpstr>Source Sans Pro Black</vt:lpstr>
      <vt:lpstr>Source Sans Pro ExtraLight</vt:lpstr>
      <vt:lpstr>Oswald</vt:lpstr>
      <vt:lpstr>Source Sans Pro</vt:lpstr>
      <vt:lpstr>Phase2 2018</vt:lpstr>
      <vt:lpstr>Phase2 2018</vt:lpstr>
      <vt:lpstr>Phase2 2018</vt:lpstr>
      <vt:lpstr>Phase2 2018</vt:lpstr>
      <vt:lpstr>MEASURING WHAT MATTERS</vt:lpstr>
      <vt:lpstr>PowerPoint Presentation</vt:lpstr>
      <vt:lpstr>WHO TRUSTS US.</vt:lpstr>
      <vt:lpstr>PowerPoint Presentation</vt:lpstr>
      <vt:lpstr>PowerPoint Presentation</vt:lpstr>
      <vt:lpstr>Editorial Questions</vt:lpstr>
      <vt:lpstr>PowerPoint Presentation</vt:lpstr>
      <vt:lpstr>Process Questions</vt:lpstr>
      <vt:lpstr>Is my content strategy working?</vt:lpstr>
      <vt:lpstr>Digital Measurement Model</vt:lpstr>
      <vt:lpstr>PowerPoint Presentation</vt:lpstr>
      <vt:lpstr>Measuring What Matters</vt:lpstr>
      <vt:lpstr>Serve Patients and Caregivers</vt:lpstr>
      <vt:lpstr>A Funding Resource for Researchers</vt:lpstr>
      <vt:lpstr>A Community of Care</vt:lpstr>
      <vt:lpstr>PowerPoint Presentation</vt:lpstr>
      <vt:lpstr>Creating the Model</vt:lpstr>
      <vt:lpstr>Measuring What Matters</vt:lpstr>
      <vt:lpstr>There is no alternative to an honest conversation</vt:lpstr>
      <vt:lpstr>Reporting</vt:lpstr>
      <vt:lpstr>Reporting</vt:lpstr>
      <vt:lpstr>PowerPoint Presentation</vt:lpstr>
      <vt:lpstr>The Role of Visitor Sentiment</vt:lpstr>
      <vt:lpstr>Why is this important?</vt:lpstr>
      <vt:lpstr>Is my content strategy working?</vt:lpstr>
      <vt:lpstr>PowerPoint Presentation</vt:lpstr>
      <vt:lpstr>Shifting Your Strategy</vt:lpstr>
      <vt:lpstr>First, focus on the impact you want to have and build your strategy from there.</vt:lpstr>
      <vt:lpstr>WHAT QUESTIONS DO YOU HAVE?</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WHAT MATTERS</dc:title>
  <cp:lastModifiedBy>Jason Hamrick</cp:lastModifiedBy>
  <cp:revision>1</cp:revision>
  <dcterms:modified xsi:type="dcterms:W3CDTF">2019-07-25T16:24:17Z</dcterms:modified>
</cp:coreProperties>
</file>