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9" r:id="rId4"/>
    <p:sldId id="260" r:id="rId5"/>
    <p:sldId id="261" r:id="rId6"/>
    <p:sldId id="257" r:id="rId7"/>
    <p:sldId id="262" r:id="rId8"/>
    <p:sldId id="264" r:id="rId9"/>
    <p:sldId id="265" r:id="rId10"/>
    <p:sldId id="266" r:id="rId11"/>
    <p:sldId id="275" r:id="rId12"/>
    <p:sldId id="267" r:id="rId13"/>
    <p:sldId id="279" r:id="rId14"/>
    <p:sldId id="268" r:id="rId15"/>
    <p:sldId id="272" r:id="rId16"/>
    <p:sldId id="273" r:id="rId17"/>
    <p:sldId id="274" r:id="rId18"/>
    <p:sldId id="276" r:id="rId19"/>
    <p:sldId id="277" r:id="rId20"/>
    <p:sldId id="269" r:id="rId21"/>
    <p:sldId id="278" r:id="rId22"/>
    <p:sldId id="270"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4CA784-063A-49EB-8986-527988DC9C21}">
          <p14:sldIdLst>
            <p14:sldId id="256"/>
            <p14:sldId id="258"/>
            <p14:sldId id="259"/>
            <p14:sldId id="260"/>
            <p14:sldId id="261"/>
            <p14:sldId id="257"/>
            <p14:sldId id="262"/>
            <p14:sldId id="264"/>
            <p14:sldId id="265"/>
            <p14:sldId id="266"/>
            <p14:sldId id="275"/>
            <p14:sldId id="267"/>
            <p14:sldId id="279"/>
            <p14:sldId id="268"/>
            <p14:sldId id="272"/>
            <p14:sldId id="273"/>
            <p14:sldId id="274"/>
            <p14:sldId id="276"/>
            <p14:sldId id="277"/>
            <p14:sldId id="269"/>
            <p14:sldId id="278"/>
            <p14:sldId id="270"/>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00" autoAdjust="0"/>
    <p:restoredTop sz="63854" autoAdjust="0"/>
  </p:normalViewPr>
  <p:slideViewPr>
    <p:cSldViewPr snapToGrid="0">
      <p:cViewPr varScale="1">
        <p:scale>
          <a:sx n="57" d="100"/>
          <a:sy n="57" d="100"/>
        </p:scale>
        <p:origin x="1232" y="168"/>
      </p:cViewPr>
      <p:guideLst/>
    </p:cSldViewPr>
  </p:slideViewPr>
  <p:outlineViewPr>
    <p:cViewPr>
      <p:scale>
        <a:sx n="33" d="100"/>
        <a:sy n="33" d="100"/>
      </p:scale>
      <p:origin x="0" y="-408"/>
    </p:cViewPr>
  </p:outlineViewPr>
  <p:notesTextViewPr>
    <p:cViewPr>
      <p:scale>
        <a:sx n="3" d="2"/>
        <a:sy n="3" d="2"/>
      </p:scale>
      <p:origin x="0" y="0"/>
    </p:cViewPr>
  </p:notesTextViewPr>
  <p:sorterViewPr>
    <p:cViewPr>
      <p:scale>
        <a:sx n="100" d="100"/>
        <a:sy n="100" d="100"/>
      </p:scale>
      <p:origin x="0" y="-384"/>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0A6DFC-28D6-4E06-BDC7-2ABBFB1705DF}" type="doc">
      <dgm:prSet loTypeId="urn:microsoft.com/office/officeart/2005/8/layout/default" loCatId="Inbox" qsTypeId="urn:microsoft.com/office/officeart/2005/8/quickstyle/simple4" qsCatId="simple" csTypeId="urn:microsoft.com/office/officeart/2005/8/colors/colorful3" csCatId="colorful"/>
      <dgm:spPr/>
      <dgm:t>
        <a:bodyPr/>
        <a:lstStyle/>
        <a:p>
          <a:endParaRPr lang="en-US"/>
        </a:p>
      </dgm:t>
    </dgm:pt>
    <dgm:pt modelId="{6298749A-9B86-49F8-8B54-D1C14E2D824D}">
      <dgm:prSet/>
      <dgm:spPr/>
      <dgm:t>
        <a:bodyPr/>
        <a:lstStyle/>
        <a:p>
          <a:r>
            <a:rPr lang="en-US"/>
            <a:t>USAJobs module</a:t>
          </a:r>
        </a:p>
      </dgm:t>
    </dgm:pt>
    <dgm:pt modelId="{1E0806C3-5967-4728-A441-82DED3EBE189}" type="parTrans" cxnId="{8BF3DECB-6F16-405F-AEBE-DBFE1813F242}">
      <dgm:prSet/>
      <dgm:spPr/>
      <dgm:t>
        <a:bodyPr/>
        <a:lstStyle/>
        <a:p>
          <a:endParaRPr lang="en-US"/>
        </a:p>
      </dgm:t>
    </dgm:pt>
    <dgm:pt modelId="{5CCEF166-495D-4443-A45B-9FDC1249927B}" type="sibTrans" cxnId="{8BF3DECB-6F16-405F-AEBE-DBFE1813F242}">
      <dgm:prSet/>
      <dgm:spPr/>
      <dgm:t>
        <a:bodyPr/>
        <a:lstStyle/>
        <a:p>
          <a:endParaRPr lang="en-US"/>
        </a:p>
      </dgm:t>
    </dgm:pt>
    <dgm:pt modelId="{D95F7E4C-B2CC-4126-8BE0-6A796D2CFE85}">
      <dgm:prSet/>
      <dgm:spPr/>
      <dgm:t>
        <a:bodyPr/>
        <a:lstStyle/>
        <a:p>
          <a:r>
            <a:rPr lang="en-US"/>
            <a:t>USAJobs Integration module</a:t>
          </a:r>
        </a:p>
      </dgm:t>
    </dgm:pt>
    <dgm:pt modelId="{6E8D8E8E-7CA1-414D-80D1-42B9FAA91ACE}" type="parTrans" cxnId="{B0151333-403F-41B2-8BE6-A38065E03C3E}">
      <dgm:prSet/>
      <dgm:spPr/>
      <dgm:t>
        <a:bodyPr/>
        <a:lstStyle/>
        <a:p>
          <a:endParaRPr lang="en-US"/>
        </a:p>
      </dgm:t>
    </dgm:pt>
    <dgm:pt modelId="{7073A137-3092-47ED-8DC5-9BF40280E0BE}" type="sibTrans" cxnId="{B0151333-403F-41B2-8BE6-A38065E03C3E}">
      <dgm:prSet/>
      <dgm:spPr/>
      <dgm:t>
        <a:bodyPr/>
        <a:lstStyle/>
        <a:p>
          <a:endParaRPr lang="en-US"/>
        </a:p>
      </dgm:t>
    </dgm:pt>
    <dgm:pt modelId="{CCCB10E6-76AD-488E-A236-320B7B943E65}">
      <dgm:prSet/>
      <dgm:spPr/>
      <dgm:t>
        <a:bodyPr/>
        <a:lstStyle/>
        <a:p>
          <a:r>
            <a:rPr lang="en-US"/>
            <a:t>Views JSON Query module</a:t>
          </a:r>
        </a:p>
      </dgm:t>
    </dgm:pt>
    <dgm:pt modelId="{6F0DB6CB-C295-4A7B-86F3-563EC0F2DCDC}" type="parTrans" cxnId="{A63194D3-CAAE-491B-95B2-6349A2DE2506}">
      <dgm:prSet/>
      <dgm:spPr/>
      <dgm:t>
        <a:bodyPr/>
        <a:lstStyle/>
        <a:p>
          <a:endParaRPr lang="en-US"/>
        </a:p>
      </dgm:t>
    </dgm:pt>
    <dgm:pt modelId="{544F447F-4641-42E3-9966-59B0629CCD4C}" type="sibTrans" cxnId="{A63194D3-CAAE-491B-95B2-6349A2DE2506}">
      <dgm:prSet/>
      <dgm:spPr/>
      <dgm:t>
        <a:bodyPr/>
        <a:lstStyle/>
        <a:p>
          <a:endParaRPr lang="en-US"/>
        </a:p>
      </dgm:t>
    </dgm:pt>
    <dgm:pt modelId="{B8C1B2D7-9F5C-4334-9A8C-2B1C95090A8E}">
      <dgm:prSet/>
      <dgm:spPr/>
      <dgm:t>
        <a:bodyPr/>
        <a:lstStyle/>
        <a:p>
          <a:r>
            <a:rPr lang="en-US"/>
            <a:t>Advanced Authentication HTTP Fetcher</a:t>
          </a:r>
        </a:p>
      </dgm:t>
    </dgm:pt>
    <dgm:pt modelId="{332F9D31-684D-498E-9F2B-7E2730EE59F9}" type="parTrans" cxnId="{4ED537BF-CDCC-4E9C-BA69-FFF3D50FA7E4}">
      <dgm:prSet/>
      <dgm:spPr/>
      <dgm:t>
        <a:bodyPr/>
        <a:lstStyle/>
        <a:p>
          <a:endParaRPr lang="en-US"/>
        </a:p>
      </dgm:t>
    </dgm:pt>
    <dgm:pt modelId="{A8ABDEFC-3915-46FF-9D75-9BC44D1D3490}" type="sibTrans" cxnId="{4ED537BF-CDCC-4E9C-BA69-FFF3D50FA7E4}">
      <dgm:prSet/>
      <dgm:spPr/>
      <dgm:t>
        <a:bodyPr/>
        <a:lstStyle/>
        <a:p>
          <a:endParaRPr lang="en-US"/>
        </a:p>
      </dgm:t>
    </dgm:pt>
    <dgm:pt modelId="{E7C035E0-B0E0-4CBD-A7BD-4CAFEC39AB6D}" type="pres">
      <dgm:prSet presAssocID="{FF0A6DFC-28D6-4E06-BDC7-2ABBFB1705DF}" presName="diagram" presStyleCnt="0">
        <dgm:presLayoutVars>
          <dgm:dir/>
          <dgm:resizeHandles val="exact"/>
        </dgm:presLayoutVars>
      </dgm:prSet>
      <dgm:spPr/>
      <dgm:t>
        <a:bodyPr/>
        <a:lstStyle/>
        <a:p>
          <a:endParaRPr lang="en-US"/>
        </a:p>
      </dgm:t>
    </dgm:pt>
    <dgm:pt modelId="{397A4C60-35F8-48F7-818E-140E138642EC}" type="pres">
      <dgm:prSet presAssocID="{6298749A-9B86-49F8-8B54-D1C14E2D824D}" presName="node" presStyleLbl="node1" presStyleIdx="0" presStyleCnt="4">
        <dgm:presLayoutVars>
          <dgm:bulletEnabled val="1"/>
        </dgm:presLayoutVars>
      </dgm:prSet>
      <dgm:spPr/>
      <dgm:t>
        <a:bodyPr/>
        <a:lstStyle/>
        <a:p>
          <a:endParaRPr lang="en-US"/>
        </a:p>
      </dgm:t>
    </dgm:pt>
    <dgm:pt modelId="{C1C844B9-F038-4F44-875B-DFB1D99F7251}" type="pres">
      <dgm:prSet presAssocID="{5CCEF166-495D-4443-A45B-9FDC1249927B}" presName="sibTrans" presStyleCnt="0"/>
      <dgm:spPr/>
    </dgm:pt>
    <dgm:pt modelId="{68486A2B-0BF6-40C4-A2A1-D925F714FFEC}" type="pres">
      <dgm:prSet presAssocID="{D95F7E4C-B2CC-4126-8BE0-6A796D2CFE85}" presName="node" presStyleLbl="node1" presStyleIdx="1" presStyleCnt="4">
        <dgm:presLayoutVars>
          <dgm:bulletEnabled val="1"/>
        </dgm:presLayoutVars>
      </dgm:prSet>
      <dgm:spPr/>
      <dgm:t>
        <a:bodyPr/>
        <a:lstStyle/>
        <a:p>
          <a:endParaRPr lang="en-US"/>
        </a:p>
      </dgm:t>
    </dgm:pt>
    <dgm:pt modelId="{E029B864-03EB-4223-AFA4-173C11E5F4D9}" type="pres">
      <dgm:prSet presAssocID="{7073A137-3092-47ED-8DC5-9BF40280E0BE}" presName="sibTrans" presStyleCnt="0"/>
      <dgm:spPr/>
    </dgm:pt>
    <dgm:pt modelId="{EB70DE65-86ED-4747-BD16-97690F3F69C0}" type="pres">
      <dgm:prSet presAssocID="{CCCB10E6-76AD-488E-A236-320B7B943E65}" presName="node" presStyleLbl="node1" presStyleIdx="2" presStyleCnt="4">
        <dgm:presLayoutVars>
          <dgm:bulletEnabled val="1"/>
        </dgm:presLayoutVars>
      </dgm:prSet>
      <dgm:spPr/>
      <dgm:t>
        <a:bodyPr/>
        <a:lstStyle/>
        <a:p>
          <a:endParaRPr lang="en-US"/>
        </a:p>
      </dgm:t>
    </dgm:pt>
    <dgm:pt modelId="{C0EF8969-D984-431E-BC91-F20C62AABAF8}" type="pres">
      <dgm:prSet presAssocID="{544F447F-4641-42E3-9966-59B0629CCD4C}" presName="sibTrans" presStyleCnt="0"/>
      <dgm:spPr/>
    </dgm:pt>
    <dgm:pt modelId="{71ABE76E-1030-4104-9AB2-825FFC22BB9B}" type="pres">
      <dgm:prSet presAssocID="{B8C1B2D7-9F5C-4334-9A8C-2B1C95090A8E}" presName="node" presStyleLbl="node1" presStyleIdx="3" presStyleCnt="4">
        <dgm:presLayoutVars>
          <dgm:bulletEnabled val="1"/>
        </dgm:presLayoutVars>
      </dgm:prSet>
      <dgm:spPr/>
      <dgm:t>
        <a:bodyPr/>
        <a:lstStyle/>
        <a:p>
          <a:endParaRPr lang="en-US"/>
        </a:p>
      </dgm:t>
    </dgm:pt>
  </dgm:ptLst>
  <dgm:cxnLst>
    <dgm:cxn modelId="{8BF3DECB-6F16-405F-AEBE-DBFE1813F242}" srcId="{FF0A6DFC-28D6-4E06-BDC7-2ABBFB1705DF}" destId="{6298749A-9B86-49F8-8B54-D1C14E2D824D}" srcOrd="0" destOrd="0" parTransId="{1E0806C3-5967-4728-A441-82DED3EBE189}" sibTransId="{5CCEF166-495D-4443-A45B-9FDC1249927B}"/>
    <dgm:cxn modelId="{A176CBD8-1219-41CB-8BF2-32533C51990B}" type="presOf" srcId="{D95F7E4C-B2CC-4126-8BE0-6A796D2CFE85}" destId="{68486A2B-0BF6-40C4-A2A1-D925F714FFEC}" srcOrd="0" destOrd="0" presId="urn:microsoft.com/office/officeart/2005/8/layout/default"/>
    <dgm:cxn modelId="{3EA879A3-6F3B-48B1-A59F-063C3EF75F53}" type="presOf" srcId="{FF0A6DFC-28D6-4E06-BDC7-2ABBFB1705DF}" destId="{E7C035E0-B0E0-4CBD-A7BD-4CAFEC39AB6D}" srcOrd="0" destOrd="0" presId="urn:microsoft.com/office/officeart/2005/8/layout/default"/>
    <dgm:cxn modelId="{A63194D3-CAAE-491B-95B2-6349A2DE2506}" srcId="{FF0A6DFC-28D6-4E06-BDC7-2ABBFB1705DF}" destId="{CCCB10E6-76AD-488E-A236-320B7B943E65}" srcOrd="2" destOrd="0" parTransId="{6F0DB6CB-C295-4A7B-86F3-563EC0F2DCDC}" sibTransId="{544F447F-4641-42E3-9966-59B0629CCD4C}"/>
    <dgm:cxn modelId="{4ED537BF-CDCC-4E9C-BA69-FFF3D50FA7E4}" srcId="{FF0A6DFC-28D6-4E06-BDC7-2ABBFB1705DF}" destId="{B8C1B2D7-9F5C-4334-9A8C-2B1C95090A8E}" srcOrd="3" destOrd="0" parTransId="{332F9D31-684D-498E-9F2B-7E2730EE59F9}" sibTransId="{A8ABDEFC-3915-46FF-9D75-9BC44D1D3490}"/>
    <dgm:cxn modelId="{48C964E4-C16D-47EF-8575-C27A9CB6CE2F}" type="presOf" srcId="{CCCB10E6-76AD-488E-A236-320B7B943E65}" destId="{EB70DE65-86ED-4747-BD16-97690F3F69C0}" srcOrd="0" destOrd="0" presId="urn:microsoft.com/office/officeart/2005/8/layout/default"/>
    <dgm:cxn modelId="{767D2B38-9AA2-44F3-88C3-70A878ABA078}" type="presOf" srcId="{6298749A-9B86-49F8-8B54-D1C14E2D824D}" destId="{397A4C60-35F8-48F7-818E-140E138642EC}" srcOrd="0" destOrd="0" presId="urn:microsoft.com/office/officeart/2005/8/layout/default"/>
    <dgm:cxn modelId="{1C675839-0824-470E-A7D0-6686A5BDCFF3}" type="presOf" srcId="{B8C1B2D7-9F5C-4334-9A8C-2B1C95090A8E}" destId="{71ABE76E-1030-4104-9AB2-825FFC22BB9B}" srcOrd="0" destOrd="0" presId="urn:microsoft.com/office/officeart/2005/8/layout/default"/>
    <dgm:cxn modelId="{B0151333-403F-41B2-8BE6-A38065E03C3E}" srcId="{FF0A6DFC-28D6-4E06-BDC7-2ABBFB1705DF}" destId="{D95F7E4C-B2CC-4126-8BE0-6A796D2CFE85}" srcOrd="1" destOrd="0" parTransId="{6E8D8E8E-7CA1-414D-80D1-42B9FAA91ACE}" sibTransId="{7073A137-3092-47ED-8DC5-9BF40280E0BE}"/>
    <dgm:cxn modelId="{CD7B6852-C0CD-4954-86D3-3F39DC7ADD6F}" type="presParOf" srcId="{E7C035E0-B0E0-4CBD-A7BD-4CAFEC39AB6D}" destId="{397A4C60-35F8-48F7-818E-140E138642EC}" srcOrd="0" destOrd="0" presId="urn:microsoft.com/office/officeart/2005/8/layout/default"/>
    <dgm:cxn modelId="{B30DD02E-D6BF-4AA7-A870-6AE5C7C1C2EB}" type="presParOf" srcId="{E7C035E0-B0E0-4CBD-A7BD-4CAFEC39AB6D}" destId="{C1C844B9-F038-4F44-875B-DFB1D99F7251}" srcOrd="1" destOrd="0" presId="urn:microsoft.com/office/officeart/2005/8/layout/default"/>
    <dgm:cxn modelId="{896F9CD0-D518-4AE4-8705-CBF88D26E0DE}" type="presParOf" srcId="{E7C035E0-B0E0-4CBD-A7BD-4CAFEC39AB6D}" destId="{68486A2B-0BF6-40C4-A2A1-D925F714FFEC}" srcOrd="2" destOrd="0" presId="urn:microsoft.com/office/officeart/2005/8/layout/default"/>
    <dgm:cxn modelId="{4FA3FCED-6241-4F98-857A-7491354B2F31}" type="presParOf" srcId="{E7C035E0-B0E0-4CBD-A7BD-4CAFEC39AB6D}" destId="{E029B864-03EB-4223-AFA4-173C11E5F4D9}" srcOrd="3" destOrd="0" presId="urn:microsoft.com/office/officeart/2005/8/layout/default"/>
    <dgm:cxn modelId="{1430A231-3909-4D45-8705-83675DF3B265}" type="presParOf" srcId="{E7C035E0-B0E0-4CBD-A7BD-4CAFEC39AB6D}" destId="{EB70DE65-86ED-4747-BD16-97690F3F69C0}" srcOrd="4" destOrd="0" presId="urn:microsoft.com/office/officeart/2005/8/layout/default"/>
    <dgm:cxn modelId="{0205D48B-DF97-4B95-88B8-98099B77068C}" type="presParOf" srcId="{E7C035E0-B0E0-4CBD-A7BD-4CAFEC39AB6D}" destId="{C0EF8969-D984-431E-BC91-F20C62AABAF8}" srcOrd="5" destOrd="0" presId="urn:microsoft.com/office/officeart/2005/8/layout/default"/>
    <dgm:cxn modelId="{D59C48C0-F018-41E8-B643-699F1EB85332}" type="presParOf" srcId="{E7C035E0-B0E0-4CBD-A7BD-4CAFEC39AB6D}" destId="{71ABE76E-1030-4104-9AB2-825FFC22BB9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6F0EC-0159-4FE0-8286-648A98BCDA91}" type="doc">
      <dgm:prSet loTypeId="urn:microsoft.com/office/officeart/2016/7/layout/VerticalHollowActionList" loCatId="List" qsTypeId="urn:microsoft.com/office/officeart/2005/8/quickstyle/simple1" qsCatId="simple" csTypeId="urn:microsoft.com/office/officeart/2005/8/colors/colorful3" csCatId="colorful" phldr="1"/>
      <dgm:spPr/>
      <dgm:t>
        <a:bodyPr/>
        <a:lstStyle/>
        <a:p>
          <a:endParaRPr lang="en-US"/>
        </a:p>
      </dgm:t>
    </dgm:pt>
    <dgm:pt modelId="{4A340BB7-EA97-4740-BFCB-AAC73C3F6BDD}">
      <dgm:prSet/>
      <dgm:spPr/>
      <dgm:t>
        <a:bodyPr/>
        <a:lstStyle/>
        <a:p>
          <a:r>
            <a:rPr lang="en-US"/>
            <a:t>Get</a:t>
          </a:r>
        </a:p>
      </dgm:t>
    </dgm:pt>
    <dgm:pt modelId="{ADB86A1D-A02F-4C70-8983-FBE7E3EF5E8E}" type="parTrans" cxnId="{9EA84E74-B5B5-4910-8176-867EC1B42D4A}">
      <dgm:prSet/>
      <dgm:spPr/>
      <dgm:t>
        <a:bodyPr/>
        <a:lstStyle/>
        <a:p>
          <a:endParaRPr lang="en-US"/>
        </a:p>
      </dgm:t>
    </dgm:pt>
    <dgm:pt modelId="{7D09F1CA-5D22-466D-81D7-7D7C97247B94}" type="sibTrans" cxnId="{9EA84E74-B5B5-4910-8176-867EC1B42D4A}">
      <dgm:prSet/>
      <dgm:spPr/>
      <dgm:t>
        <a:bodyPr/>
        <a:lstStyle/>
        <a:p>
          <a:endParaRPr lang="en-US"/>
        </a:p>
      </dgm:t>
    </dgm:pt>
    <dgm:pt modelId="{9CC10089-3D92-4C01-B8D5-6F8D8F7A7529}">
      <dgm:prSet/>
      <dgm:spPr/>
      <dgm:t>
        <a:bodyPr/>
        <a:lstStyle/>
        <a:p>
          <a:r>
            <a:rPr lang="en-US" dirty="0"/>
            <a:t>your </a:t>
          </a:r>
          <a:r>
            <a:rPr lang="en-US" dirty="0" err="1"/>
            <a:t>USAJobs</a:t>
          </a:r>
          <a:r>
            <a:rPr lang="en-US" dirty="0"/>
            <a:t> API Token: https://developer.usajobs.gov/APIRequest/Index</a:t>
          </a:r>
        </a:p>
      </dgm:t>
    </dgm:pt>
    <dgm:pt modelId="{85397308-ED89-46F0-8AE3-04FB6B946520}" type="parTrans" cxnId="{D0373E92-A98D-4ACB-8AE6-A7E30355D17B}">
      <dgm:prSet/>
      <dgm:spPr/>
      <dgm:t>
        <a:bodyPr/>
        <a:lstStyle/>
        <a:p>
          <a:endParaRPr lang="en-US"/>
        </a:p>
      </dgm:t>
    </dgm:pt>
    <dgm:pt modelId="{2BC014F9-822E-4A42-B040-3ED8278D9256}" type="sibTrans" cxnId="{D0373E92-A98D-4ACB-8AE6-A7E30355D17B}">
      <dgm:prSet/>
      <dgm:spPr/>
      <dgm:t>
        <a:bodyPr/>
        <a:lstStyle/>
        <a:p>
          <a:endParaRPr lang="en-US"/>
        </a:p>
      </dgm:t>
    </dgm:pt>
    <dgm:pt modelId="{1C3A4CF6-8551-41B7-A0D8-6BC1B2CEC558}">
      <dgm:prSet/>
      <dgm:spPr/>
      <dgm:t>
        <a:bodyPr/>
        <a:lstStyle/>
        <a:p>
          <a:r>
            <a:rPr lang="en-US"/>
            <a:t>Get</a:t>
          </a:r>
        </a:p>
      </dgm:t>
    </dgm:pt>
    <dgm:pt modelId="{E4A6DA93-BBD6-48AE-A586-388D08EB368A}" type="parTrans" cxnId="{3B0BA235-F8A8-470B-A44F-5EC63E9AEE6F}">
      <dgm:prSet/>
      <dgm:spPr/>
      <dgm:t>
        <a:bodyPr/>
        <a:lstStyle/>
        <a:p>
          <a:endParaRPr lang="en-US"/>
        </a:p>
      </dgm:t>
    </dgm:pt>
    <dgm:pt modelId="{73337A84-7ABD-40E3-BBB8-A90E48B510D1}" type="sibTrans" cxnId="{3B0BA235-F8A8-470B-A44F-5EC63E9AEE6F}">
      <dgm:prSet/>
      <dgm:spPr/>
      <dgm:t>
        <a:bodyPr/>
        <a:lstStyle/>
        <a:p>
          <a:endParaRPr lang="en-US"/>
        </a:p>
      </dgm:t>
    </dgm:pt>
    <dgm:pt modelId="{9892CEBD-4694-4E98-AC06-9D6C02275715}">
      <dgm:prSet/>
      <dgm:spPr/>
      <dgm:t>
        <a:bodyPr/>
        <a:lstStyle/>
        <a:p>
          <a:r>
            <a:rPr lang="en-US" dirty="0"/>
            <a:t>an API tool like Postman or  ARC or similar </a:t>
          </a:r>
        </a:p>
      </dgm:t>
    </dgm:pt>
    <dgm:pt modelId="{92CFBA1E-7971-4984-98E3-6A308E9DFF8D}" type="parTrans" cxnId="{22B46B02-39F5-48D0-8B78-DFBFF2C5BEA8}">
      <dgm:prSet/>
      <dgm:spPr/>
      <dgm:t>
        <a:bodyPr/>
        <a:lstStyle/>
        <a:p>
          <a:endParaRPr lang="en-US"/>
        </a:p>
      </dgm:t>
    </dgm:pt>
    <dgm:pt modelId="{D6CADD9E-1269-4FBE-BD87-C5994CE1E39B}" type="sibTrans" cxnId="{22B46B02-39F5-48D0-8B78-DFBFF2C5BEA8}">
      <dgm:prSet/>
      <dgm:spPr/>
      <dgm:t>
        <a:bodyPr/>
        <a:lstStyle/>
        <a:p>
          <a:endParaRPr lang="en-US"/>
        </a:p>
      </dgm:t>
    </dgm:pt>
    <dgm:pt modelId="{A61D5DBC-EF66-4A05-A4C9-71169209030A}">
      <dgm:prSet/>
      <dgm:spPr/>
      <dgm:t>
        <a:bodyPr/>
        <a:lstStyle/>
        <a:p>
          <a:r>
            <a:rPr lang="en-US" dirty="0"/>
            <a:t>Have</a:t>
          </a:r>
        </a:p>
      </dgm:t>
    </dgm:pt>
    <dgm:pt modelId="{518520B9-EF04-4C8F-A31B-D9272866926A}" type="parTrans" cxnId="{CE4F8914-C2B1-42C1-A330-769D8B372889}">
      <dgm:prSet/>
      <dgm:spPr/>
      <dgm:t>
        <a:bodyPr/>
        <a:lstStyle/>
        <a:p>
          <a:endParaRPr lang="en-US"/>
        </a:p>
      </dgm:t>
    </dgm:pt>
    <dgm:pt modelId="{6F93243C-C04B-4A37-B7C0-9AB9B3CB1EE4}" type="sibTrans" cxnId="{CE4F8914-C2B1-42C1-A330-769D8B372889}">
      <dgm:prSet/>
      <dgm:spPr/>
      <dgm:t>
        <a:bodyPr/>
        <a:lstStyle/>
        <a:p>
          <a:endParaRPr lang="en-US"/>
        </a:p>
      </dgm:t>
    </dgm:pt>
    <dgm:pt modelId="{1FEBB8AF-9D80-4DF5-AD32-9836443D9407}">
      <dgm:prSet/>
      <dgm:spPr/>
      <dgm:t>
        <a:bodyPr/>
        <a:lstStyle/>
        <a:p>
          <a:r>
            <a:rPr lang="en-US" dirty="0"/>
            <a:t>a running Drupal 7 site</a:t>
          </a:r>
        </a:p>
      </dgm:t>
    </dgm:pt>
    <dgm:pt modelId="{D646FBA4-EABB-4314-A4E6-9DE2AD15E300}" type="parTrans" cxnId="{60A642B2-B679-47B1-BF6F-74EE4CE5D853}">
      <dgm:prSet/>
      <dgm:spPr/>
      <dgm:t>
        <a:bodyPr/>
        <a:lstStyle/>
        <a:p>
          <a:endParaRPr lang="en-US"/>
        </a:p>
      </dgm:t>
    </dgm:pt>
    <dgm:pt modelId="{5F56F631-2B2E-45EB-A483-F6C5CF7860B3}" type="sibTrans" cxnId="{60A642B2-B679-47B1-BF6F-74EE4CE5D853}">
      <dgm:prSet/>
      <dgm:spPr/>
      <dgm:t>
        <a:bodyPr/>
        <a:lstStyle/>
        <a:p>
          <a:endParaRPr lang="en-US"/>
        </a:p>
      </dgm:t>
    </dgm:pt>
    <dgm:pt modelId="{D1396643-E900-4C3A-B53E-9F23A2706292}" type="pres">
      <dgm:prSet presAssocID="{7716F0EC-0159-4FE0-8286-648A98BCDA91}" presName="Name0" presStyleCnt="0">
        <dgm:presLayoutVars>
          <dgm:dir/>
          <dgm:animLvl val="lvl"/>
          <dgm:resizeHandles val="exact"/>
        </dgm:presLayoutVars>
      </dgm:prSet>
      <dgm:spPr/>
      <dgm:t>
        <a:bodyPr/>
        <a:lstStyle/>
        <a:p>
          <a:endParaRPr lang="en-US"/>
        </a:p>
      </dgm:t>
    </dgm:pt>
    <dgm:pt modelId="{BBDD54EB-35AB-4FC3-A177-991DA9458FA9}" type="pres">
      <dgm:prSet presAssocID="{4A340BB7-EA97-4740-BFCB-AAC73C3F6BDD}" presName="linNode" presStyleCnt="0"/>
      <dgm:spPr/>
    </dgm:pt>
    <dgm:pt modelId="{55C227F4-6F02-4C40-890A-6049B56F25A5}" type="pres">
      <dgm:prSet presAssocID="{4A340BB7-EA97-4740-BFCB-AAC73C3F6BDD}" presName="parentText" presStyleLbl="solidFgAcc1" presStyleIdx="0" presStyleCnt="3">
        <dgm:presLayoutVars>
          <dgm:chMax val="1"/>
          <dgm:bulletEnabled/>
        </dgm:presLayoutVars>
      </dgm:prSet>
      <dgm:spPr/>
      <dgm:t>
        <a:bodyPr/>
        <a:lstStyle/>
        <a:p>
          <a:endParaRPr lang="en-US"/>
        </a:p>
      </dgm:t>
    </dgm:pt>
    <dgm:pt modelId="{39C2D3E8-6125-44FE-BD37-BA65FD6108CB}" type="pres">
      <dgm:prSet presAssocID="{4A340BB7-EA97-4740-BFCB-AAC73C3F6BDD}" presName="descendantText" presStyleLbl="alignNode1" presStyleIdx="0" presStyleCnt="3">
        <dgm:presLayoutVars>
          <dgm:bulletEnabled/>
        </dgm:presLayoutVars>
      </dgm:prSet>
      <dgm:spPr/>
      <dgm:t>
        <a:bodyPr/>
        <a:lstStyle/>
        <a:p>
          <a:endParaRPr lang="en-US"/>
        </a:p>
      </dgm:t>
    </dgm:pt>
    <dgm:pt modelId="{B7F66572-A6B4-4551-976D-5369D8BDD434}" type="pres">
      <dgm:prSet presAssocID="{7D09F1CA-5D22-466D-81D7-7D7C97247B94}" presName="sp" presStyleCnt="0"/>
      <dgm:spPr/>
    </dgm:pt>
    <dgm:pt modelId="{3606D02E-762B-4B4A-A0E0-F4FCAA066033}" type="pres">
      <dgm:prSet presAssocID="{1C3A4CF6-8551-41B7-A0D8-6BC1B2CEC558}" presName="linNode" presStyleCnt="0"/>
      <dgm:spPr/>
    </dgm:pt>
    <dgm:pt modelId="{7E5591BA-C8AC-4068-B4C2-6ADEF3668AEC}" type="pres">
      <dgm:prSet presAssocID="{1C3A4CF6-8551-41B7-A0D8-6BC1B2CEC558}" presName="parentText" presStyleLbl="solidFgAcc1" presStyleIdx="1" presStyleCnt="3">
        <dgm:presLayoutVars>
          <dgm:chMax val="1"/>
          <dgm:bulletEnabled/>
        </dgm:presLayoutVars>
      </dgm:prSet>
      <dgm:spPr/>
      <dgm:t>
        <a:bodyPr/>
        <a:lstStyle/>
        <a:p>
          <a:endParaRPr lang="en-US"/>
        </a:p>
      </dgm:t>
    </dgm:pt>
    <dgm:pt modelId="{51517193-872A-417F-A6B9-9D88D570B496}" type="pres">
      <dgm:prSet presAssocID="{1C3A4CF6-8551-41B7-A0D8-6BC1B2CEC558}" presName="descendantText" presStyleLbl="alignNode1" presStyleIdx="1" presStyleCnt="3">
        <dgm:presLayoutVars>
          <dgm:bulletEnabled/>
        </dgm:presLayoutVars>
      </dgm:prSet>
      <dgm:spPr/>
      <dgm:t>
        <a:bodyPr/>
        <a:lstStyle/>
        <a:p>
          <a:endParaRPr lang="en-US"/>
        </a:p>
      </dgm:t>
    </dgm:pt>
    <dgm:pt modelId="{7A76C5AB-90D3-47DA-B0D6-37B1D81B9045}" type="pres">
      <dgm:prSet presAssocID="{73337A84-7ABD-40E3-BBB8-A90E48B510D1}" presName="sp" presStyleCnt="0"/>
      <dgm:spPr/>
    </dgm:pt>
    <dgm:pt modelId="{DF2FCBF5-8520-4248-9BF6-DC50269E4A35}" type="pres">
      <dgm:prSet presAssocID="{A61D5DBC-EF66-4A05-A4C9-71169209030A}" presName="linNode" presStyleCnt="0"/>
      <dgm:spPr/>
    </dgm:pt>
    <dgm:pt modelId="{16DA7378-DAA7-49A1-B88A-C22F24B6B415}" type="pres">
      <dgm:prSet presAssocID="{A61D5DBC-EF66-4A05-A4C9-71169209030A}" presName="parentText" presStyleLbl="solidFgAcc1" presStyleIdx="2" presStyleCnt="3">
        <dgm:presLayoutVars>
          <dgm:chMax val="1"/>
          <dgm:bulletEnabled/>
        </dgm:presLayoutVars>
      </dgm:prSet>
      <dgm:spPr/>
      <dgm:t>
        <a:bodyPr/>
        <a:lstStyle/>
        <a:p>
          <a:endParaRPr lang="en-US"/>
        </a:p>
      </dgm:t>
    </dgm:pt>
    <dgm:pt modelId="{24326897-B0B6-4630-B475-D1487208E66A}" type="pres">
      <dgm:prSet presAssocID="{A61D5DBC-EF66-4A05-A4C9-71169209030A}" presName="descendantText" presStyleLbl="alignNode1" presStyleIdx="2" presStyleCnt="3">
        <dgm:presLayoutVars>
          <dgm:bulletEnabled/>
        </dgm:presLayoutVars>
      </dgm:prSet>
      <dgm:spPr/>
      <dgm:t>
        <a:bodyPr/>
        <a:lstStyle/>
        <a:p>
          <a:endParaRPr lang="en-US"/>
        </a:p>
      </dgm:t>
    </dgm:pt>
  </dgm:ptLst>
  <dgm:cxnLst>
    <dgm:cxn modelId="{DC6F263D-9529-4DE8-B16E-7A44792101D9}" type="presOf" srcId="{7716F0EC-0159-4FE0-8286-648A98BCDA91}" destId="{D1396643-E900-4C3A-B53E-9F23A2706292}" srcOrd="0" destOrd="0" presId="urn:microsoft.com/office/officeart/2016/7/layout/VerticalHollowActionList"/>
    <dgm:cxn modelId="{48B6113A-1D87-47DD-9445-88FD1EB0F195}" type="presOf" srcId="{4A340BB7-EA97-4740-BFCB-AAC73C3F6BDD}" destId="{55C227F4-6F02-4C40-890A-6049B56F25A5}" srcOrd="0" destOrd="0" presId="urn:microsoft.com/office/officeart/2016/7/layout/VerticalHollowActionList"/>
    <dgm:cxn modelId="{CE4F8914-C2B1-42C1-A330-769D8B372889}" srcId="{7716F0EC-0159-4FE0-8286-648A98BCDA91}" destId="{A61D5DBC-EF66-4A05-A4C9-71169209030A}" srcOrd="2" destOrd="0" parTransId="{518520B9-EF04-4C8F-A31B-D9272866926A}" sibTransId="{6F93243C-C04B-4A37-B7C0-9AB9B3CB1EE4}"/>
    <dgm:cxn modelId="{3BE84B2D-0ACE-4F57-9A96-1636814C09EE}" type="presOf" srcId="{1C3A4CF6-8551-41B7-A0D8-6BC1B2CEC558}" destId="{7E5591BA-C8AC-4068-B4C2-6ADEF3668AEC}" srcOrd="0" destOrd="0" presId="urn:microsoft.com/office/officeart/2016/7/layout/VerticalHollowActionList"/>
    <dgm:cxn modelId="{9EA84E74-B5B5-4910-8176-867EC1B42D4A}" srcId="{7716F0EC-0159-4FE0-8286-648A98BCDA91}" destId="{4A340BB7-EA97-4740-BFCB-AAC73C3F6BDD}" srcOrd="0" destOrd="0" parTransId="{ADB86A1D-A02F-4C70-8983-FBE7E3EF5E8E}" sibTransId="{7D09F1CA-5D22-466D-81D7-7D7C97247B94}"/>
    <dgm:cxn modelId="{D8C74080-533B-4275-92CC-83F5495AE332}" type="presOf" srcId="{A61D5DBC-EF66-4A05-A4C9-71169209030A}" destId="{16DA7378-DAA7-49A1-B88A-C22F24B6B415}" srcOrd="0" destOrd="0" presId="urn:microsoft.com/office/officeart/2016/7/layout/VerticalHollowActionList"/>
    <dgm:cxn modelId="{22B46B02-39F5-48D0-8B78-DFBFF2C5BEA8}" srcId="{1C3A4CF6-8551-41B7-A0D8-6BC1B2CEC558}" destId="{9892CEBD-4694-4E98-AC06-9D6C02275715}" srcOrd="0" destOrd="0" parTransId="{92CFBA1E-7971-4984-98E3-6A308E9DFF8D}" sibTransId="{D6CADD9E-1269-4FBE-BD87-C5994CE1E39B}"/>
    <dgm:cxn modelId="{60A642B2-B679-47B1-BF6F-74EE4CE5D853}" srcId="{A61D5DBC-EF66-4A05-A4C9-71169209030A}" destId="{1FEBB8AF-9D80-4DF5-AD32-9836443D9407}" srcOrd="0" destOrd="0" parTransId="{D646FBA4-EABB-4314-A4E6-9DE2AD15E300}" sibTransId="{5F56F631-2B2E-45EB-A483-F6C5CF7860B3}"/>
    <dgm:cxn modelId="{BF261924-2517-4BFE-8804-743565DE6C00}" type="presOf" srcId="{9CC10089-3D92-4C01-B8D5-6F8D8F7A7529}" destId="{39C2D3E8-6125-44FE-BD37-BA65FD6108CB}" srcOrd="0" destOrd="0" presId="urn:microsoft.com/office/officeart/2016/7/layout/VerticalHollowActionList"/>
    <dgm:cxn modelId="{15842936-1D0A-4342-8844-0A92C67CC761}" type="presOf" srcId="{9892CEBD-4694-4E98-AC06-9D6C02275715}" destId="{51517193-872A-417F-A6B9-9D88D570B496}" srcOrd="0" destOrd="0" presId="urn:microsoft.com/office/officeart/2016/7/layout/VerticalHollowActionList"/>
    <dgm:cxn modelId="{3B0BA235-F8A8-470B-A44F-5EC63E9AEE6F}" srcId="{7716F0EC-0159-4FE0-8286-648A98BCDA91}" destId="{1C3A4CF6-8551-41B7-A0D8-6BC1B2CEC558}" srcOrd="1" destOrd="0" parTransId="{E4A6DA93-BBD6-48AE-A586-388D08EB368A}" sibTransId="{73337A84-7ABD-40E3-BBB8-A90E48B510D1}"/>
    <dgm:cxn modelId="{D0373E92-A98D-4ACB-8AE6-A7E30355D17B}" srcId="{4A340BB7-EA97-4740-BFCB-AAC73C3F6BDD}" destId="{9CC10089-3D92-4C01-B8D5-6F8D8F7A7529}" srcOrd="0" destOrd="0" parTransId="{85397308-ED89-46F0-8AE3-04FB6B946520}" sibTransId="{2BC014F9-822E-4A42-B040-3ED8278D9256}"/>
    <dgm:cxn modelId="{995892AE-C939-4D75-9E38-CD0CB846E8EC}" type="presOf" srcId="{1FEBB8AF-9D80-4DF5-AD32-9836443D9407}" destId="{24326897-B0B6-4630-B475-D1487208E66A}" srcOrd="0" destOrd="0" presId="urn:microsoft.com/office/officeart/2016/7/layout/VerticalHollowActionList"/>
    <dgm:cxn modelId="{2FAFEF8C-5EE8-4D0C-BC2E-29F5CA48FD2E}" type="presParOf" srcId="{D1396643-E900-4C3A-B53E-9F23A2706292}" destId="{BBDD54EB-35AB-4FC3-A177-991DA9458FA9}" srcOrd="0" destOrd="0" presId="urn:microsoft.com/office/officeart/2016/7/layout/VerticalHollowActionList"/>
    <dgm:cxn modelId="{BBF08C33-E197-4243-9F27-B5A7A9E81090}" type="presParOf" srcId="{BBDD54EB-35AB-4FC3-A177-991DA9458FA9}" destId="{55C227F4-6F02-4C40-890A-6049B56F25A5}" srcOrd="0" destOrd="0" presId="urn:microsoft.com/office/officeart/2016/7/layout/VerticalHollowActionList"/>
    <dgm:cxn modelId="{C2B2BE9A-EB2F-4896-82A2-E5A41E8825B6}" type="presParOf" srcId="{BBDD54EB-35AB-4FC3-A177-991DA9458FA9}" destId="{39C2D3E8-6125-44FE-BD37-BA65FD6108CB}" srcOrd="1" destOrd="0" presId="urn:microsoft.com/office/officeart/2016/7/layout/VerticalHollowActionList"/>
    <dgm:cxn modelId="{717A252D-BA50-4269-8C2E-EE261D88D1BA}" type="presParOf" srcId="{D1396643-E900-4C3A-B53E-9F23A2706292}" destId="{B7F66572-A6B4-4551-976D-5369D8BDD434}" srcOrd="1" destOrd="0" presId="urn:microsoft.com/office/officeart/2016/7/layout/VerticalHollowActionList"/>
    <dgm:cxn modelId="{7C39AD75-AE61-4F10-A8B1-2F818701E805}" type="presParOf" srcId="{D1396643-E900-4C3A-B53E-9F23A2706292}" destId="{3606D02E-762B-4B4A-A0E0-F4FCAA066033}" srcOrd="2" destOrd="0" presId="urn:microsoft.com/office/officeart/2016/7/layout/VerticalHollowActionList"/>
    <dgm:cxn modelId="{7079245A-B00D-4865-B480-E88484064D06}" type="presParOf" srcId="{3606D02E-762B-4B4A-A0E0-F4FCAA066033}" destId="{7E5591BA-C8AC-4068-B4C2-6ADEF3668AEC}" srcOrd="0" destOrd="0" presId="urn:microsoft.com/office/officeart/2016/7/layout/VerticalHollowActionList"/>
    <dgm:cxn modelId="{D3A2F9D2-54AB-41B8-AA29-827BA1E9000C}" type="presParOf" srcId="{3606D02E-762B-4B4A-A0E0-F4FCAA066033}" destId="{51517193-872A-417F-A6B9-9D88D570B496}" srcOrd="1" destOrd="0" presId="urn:microsoft.com/office/officeart/2016/7/layout/VerticalHollowActionList"/>
    <dgm:cxn modelId="{E72A0C2C-6EFF-46A8-9B11-F742E0285D9C}" type="presParOf" srcId="{D1396643-E900-4C3A-B53E-9F23A2706292}" destId="{7A76C5AB-90D3-47DA-B0D6-37B1D81B9045}" srcOrd="3" destOrd="0" presId="urn:microsoft.com/office/officeart/2016/7/layout/VerticalHollowActionList"/>
    <dgm:cxn modelId="{E337D090-AAD0-4030-AD35-9F4448EAE89C}" type="presParOf" srcId="{D1396643-E900-4C3A-B53E-9F23A2706292}" destId="{DF2FCBF5-8520-4248-9BF6-DC50269E4A35}" srcOrd="4" destOrd="0" presId="urn:microsoft.com/office/officeart/2016/7/layout/VerticalHollowActionList"/>
    <dgm:cxn modelId="{3EFAD648-A042-4372-8041-C6D0046A3617}" type="presParOf" srcId="{DF2FCBF5-8520-4248-9BF6-DC50269E4A35}" destId="{16DA7378-DAA7-49A1-B88A-C22F24B6B415}" srcOrd="0" destOrd="0" presId="urn:microsoft.com/office/officeart/2016/7/layout/VerticalHollowActionList"/>
    <dgm:cxn modelId="{52951B96-E24E-4F33-9785-429B4600AFB9}" type="presParOf" srcId="{DF2FCBF5-8520-4248-9BF6-DC50269E4A35}" destId="{24326897-B0B6-4630-B475-D1487208E66A}"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B050D-A8B7-4155-943D-51D20DF41A84}" type="doc">
      <dgm:prSet loTypeId="urn:microsoft.com/office/officeart/2005/8/layout/vList2" loCatId="Inbox" qsTypeId="urn:microsoft.com/office/officeart/2005/8/quickstyle/simple4" qsCatId="simple" csTypeId="urn:microsoft.com/office/officeart/2005/8/colors/colorful3" csCatId="colorful" phldr="1"/>
      <dgm:spPr/>
      <dgm:t>
        <a:bodyPr/>
        <a:lstStyle/>
        <a:p>
          <a:endParaRPr lang="en-US"/>
        </a:p>
      </dgm:t>
    </dgm:pt>
    <dgm:pt modelId="{012A437F-85CA-439C-BCC3-77F14475E37D}">
      <dgm:prSet/>
      <dgm:spPr/>
      <dgm:t>
        <a:bodyPr/>
        <a:lstStyle/>
        <a:p>
          <a:r>
            <a:rPr lang="en-US" dirty="0"/>
            <a:t>Find JSON selectors with API tool</a:t>
          </a:r>
        </a:p>
      </dgm:t>
    </dgm:pt>
    <dgm:pt modelId="{F54C7229-3E94-411F-A53E-BEBEF779D7EF}" type="parTrans" cxnId="{6377F6AC-A3F5-43E4-87C9-9F0979F552C0}">
      <dgm:prSet/>
      <dgm:spPr/>
      <dgm:t>
        <a:bodyPr/>
        <a:lstStyle/>
        <a:p>
          <a:endParaRPr lang="en-US"/>
        </a:p>
      </dgm:t>
    </dgm:pt>
    <dgm:pt modelId="{C70824D1-96CF-43F8-8C1C-A10950ABF0CF}" type="sibTrans" cxnId="{6377F6AC-A3F5-43E4-87C9-9F0979F552C0}">
      <dgm:prSet phldrT="1" phldr="0"/>
      <dgm:spPr/>
      <dgm:t>
        <a:bodyPr/>
        <a:lstStyle/>
        <a:p>
          <a:endParaRPr lang="en-US"/>
        </a:p>
      </dgm:t>
    </dgm:pt>
    <dgm:pt modelId="{9632A57E-32FC-43FA-A4E6-86CB10EE42C0}">
      <dgm:prSet/>
      <dgm:spPr/>
      <dgm:t>
        <a:bodyPr/>
        <a:lstStyle/>
        <a:p>
          <a:r>
            <a:rPr lang="en-US" dirty="0"/>
            <a:t>Setup JSONPath* parser to grab selected data</a:t>
          </a:r>
        </a:p>
      </dgm:t>
    </dgm:pt>
    <dgm:pt modelId="{23C619EF-624B-478D-B395-DF8B91CFD151}" type="parTrans" cxnId="{F832B527-267D-4688-8E48-0925A4BB3576}">
      <dgm:prSet/>
      <dgm:spPr/>
      <dgm:t>
        <a:bodyPr/>
        <a:lstStyle/>
        <a:p>
          <a:endParaRPr lang="en-US"/>
        </a:p>
      </dgm:t>
    </dgm:pt>
    <dgm:pt modelId="{DFB6D90B-E90E-443F-A4F3-3DA0DFE682A1}" type="sibTrans" cxnId="{F832B527-267D-4688-8E48-0925A4BB3576}">
      <dgm:prSet phldrT="2" phldr="0"/>
      <dgm:spPr/>
      <dgm:t>
        <a:bodyPr/>
        <a:lstStyle/>
        <a:p>
          <a:endParaRPr lang="en-US"/>
        </a:p>
      </dgm:t>
    </dgm:pt>
    <dgm:pt modelId="{1DFE23B6-AD46-4081-B2B5-17EBE0A09368}">
      <dgm:prSet/>
      <dgm:spPr/>
      <dgm:t>
        <a:bodyPr/>
        <a:lstStyle/>
        <a:p>
          <a:r>
            <a:rPr lang="en-US"/>
            <a:t>Setup the node mapping</a:t>
          </a:r>
        </a:p>
      </dgm:t>
    </dgm:pt>
    <dgm:pt modelId="{5E3C6AF3-DCAC-4F91-9C9A-F50129E6410D}" type="parTrans" cxnId="{6D735525-93CC-4876-9694-7460FB80E4A5}">
      <dgm:prSet/>
      <dgm:spPr/>
      <dgm:t>
        <a:bodyPr/>
        <a:lstStyle/>
        <a:p>
          <a:endParaRPr lang="en-US"/>
        </a:p>
      </dgm:t>
    </dgm:pt>
    <dgm:pt modelId="{DCEA1C55-4D16-4404-9F5F-98EA37385A39}" type="sibTrans" cxnId="{6D735525-93CC-4876-9694-7460FB80E4A5}">
      <dgm:prSet phldrT="3" phldr="0"/>
      <dgm:spPr/>
      <dgm:t>
        <a:bodyPr/>
        <a:lstStyle/>
        <a:p>
          <a:endParaRPr lang="en-US"/>
        </a:p>
      </dgm:t>
    </dgm:pt>
    <dgm:pt modelId="{FE47BA43-9D14-4A22-910E-2582DA73D3F7}">
      <dgm:prSet/>
      <dgm:spPr/>
      <dgm:t>
        <a:bodyPr/>
        <a:lstStyle/>
        <a:p>
          <a:r>
            <a:rPr lang="en-US" dirty="0"/>
            <a:t>Tamper the data before it is stored</a:t>
          </a:r>
        </a:p>
      </dgm:t>
    </dgm:pt>
    <dgm:pt modelId="{CBA70332-294E-4FFF-9CE5-84FA4AE758EF}" type="parTrans" cxnId="{FFB4AA39-9FAC-45E3-B479-2F69731B3533}">
      <dgm:prSet/>
      <dgm:spPr/>
      <dgm:t>
        <a:bodyPr/>
        <a:lstStyle/>
        <a:p>
          <a:endParaRPr lang="en-US"/>
        </a:p>
      </dgm:t>
    </dgm:pt>
    <dgm:pt modelId="{71C9308C-7D8B-49FA-8849-79328E756044}" type="sibTrans" cxnId="{FFB4AA39-9FAC-45E3-B479-2F69731B3533}">
      <dgm:prSet phldrT="4" phldr="0"/>
      <dgm:spPr/>
      <dgm:t>
        <a:bodyPr/>
        <a:lstStyle/>
        <a:p>
          <a:endParaRPr lang="en-US"/>
        </a:p>
      </dgm:t>
    </dgm:pt>
    <dgm:pt modelId="{4E076374-5D60-4CD9-872C-79B84660DA5A}" type="pres">
      <dgm:prSet presAssocID="{03EB050D-A8B7-4155-943D-51D20DF41A84}" presName="linear" presStyleCnt="0">
        <dgm:presLayoutVars>
          <dgm:animLvl val="lvl"/>
          <dgm:resizeHandles val="exact"/>
        </dgm:presLayoutVars>
      </dgm:prSet>
      <dgm:spPr/>
      <dgm:t>
        <a:bodyPr/>
        <a:lstStyle/>
        <a:p>
          <a:endParaRPr lang="en-US"/>
        </a:p>
      </dgm:t>
    </dgm:pt>
    <dgm:pt modelId="{65D55710-F77D-4170-898A-911374A18DAC}" type="pres">
      <dgm:prSet presAssocID="{012A437F-85CA-439C-BCC3-77F14475E37D}" presName="parentText" presStyleLbl="node1" presStyleIdx="0" presStyleCnt="4">
        <dgm:presLayoutVars>
          <dgm:chMax val="0"/>
          <dgm:bulletEnabled val="1"/>
        </dgm:presLayoutVars>
      </dgm:prSet>
      <dgm:spPr/>
      <dgm:t>
        <a:bodyPr/>
        <a:lstStyle/>
        <a:p>
          <a:endParaRPr lang="en-US"/>
        </a:p>
      </dgm:t>
    </dgm:pt>
    <dgm:pt modelId="{81DB641A-160D-4184-9193-527624C00491}" type="pres">
      <dgm:prSet presAssocID="{C70824D1-96CF-43F8-8C1C-A10950ABF0CF}" presName="spacer" presStyleCnt="0"/>
      <dgm:spPr/>
    </dgm:pt>
    <dgm:pt modelId="{62B4212E-177A-4C92-9BE7-35B57A046105}" type="pres">
      <dgm:prSet presAssocID="{9632A57E-32FC-43FA-A4E6-86CB10EE42C0}" presName="parentText" presStyleLbl="node1" presStyleIdx="1" presStyleCnt="4">
        <dgm:presLayoutVars>
          <dgm:chMax val="0"/>
          <dgm:bulletEnabled val="1"/>
        </dgm:presLayoutVars>
      </dgm:prSet>
      <dgm:spPr/>
      <dgm:t>
        <a:bodyPr/>
        <a:lstStyle/>
        <a:p>
          <a:endParaRPr lang="en-US"/>
        </a:p>
      </dgm:t>
    </dgm:pt>
    <dgm:pt modelId="{6EFB18E8-ADBA-45F5-AC4D-02CF4B077078}" type="pres">
      <dgm:prSet presAssocID="{DFB6D90B-E90E-443F-A4F3-3DA0DFE682A1}" presName="spacer" presStyleCnt="0"/>
      <dgm:spPr/>
    </dgm:pt>
    <dgm:pt modelId="{9FA1CE75-9243-41FC-83E3-5440A694AAC7}" type="pres">
      <dgm:prSet presAssocID="{1DFE23B6-AD46-4081-B2B5-17EBE0A09368}" presName="parentText" presStyleLbl="node1" presStyleIdx="2" presStyleCnt="4">
        <dgm:presLayoutVars>
          <dgm:chMax val="0"/>
          <dgm:bulletEnabled val="1"/>
        </dgm:presLayoutVars>
      </dgm:prSet>
      <dgm:spPr/>
      <dgm:t>
        <a:bodyPr/>
        <a:lstStyle/>
        <a:p>
          <a:endParaRPr lang="en-US"/>
        </a:p>
      </dgm:t>
    </dgm:pt>
    <dgm:pt modelId="{ED31F1F0-466E-404B-8DF4-DBBB0B56BD11}" type="pres">
      <dgm:prSet presAssocID="{DCEA1C55-4D16-4404-9F5F-98EA37385A39}" presName="spacer" presStyleCnt="0"/>
      <dgm:spPr/>
    </dgm:pt>
    <dgm:pt modelId="{626E3705-594C-43AD-A4D3-56A13A894284}" type="pres">
      <dgm:prSet presAssocID="{FE47BA43-9D14-4A22-910E-2582DA73D3F7}" presName="parentText" presStyleLbl="node1" presStyleIdx="3" presStyleCnt="4">
        <dgm:presLayoutVars>
          <dgm:chMax val="0"/>
          <dgm:bulletEnabled val="1"/>
        </dgm:presLayoutVars>
      </dgm:prSet>
      <dgm:spPr/>
      <dgm:t>
        <a:bodyPr/>
        <a:lstStyle/>
        <a:p>
          <a:endParaRPr lang="en-US"/>
        </a:p>
      </dgm:t>
    </dgm:pt>
  </dgm:ptLst>
  <dgm:cxnLst>
    <dgm:cxn modelId="{F832B527-267D-4688-8E48-0925A4BB3576}" srcId="{03EB050D-A8B7-4155-943D-51D20DF41A84}" destId="{9632A57E-32FC-43FA-A4E6-86CB10EE42C0}" srcOrd="1" destOrd="0" parTransId="{23C619EF-624B-478D-B395-DF8B91CFD151}" sibTransId="{DFB6D90B-E90E-443F-A4F3-3DA0DFE682A1}"/>
    <dgm:cxn modelId="{6377F6AC-A3F5-43E4-87C9-9F0979F552C0}" srcId="{03EB050D-A8B7-4155-943D-51D20DF41A84}" destId="{012A437F-85CA-439C-BCC3-77F14475E37D}" srcOrd="0" destOrd="0" parTransId="{F54C7229-3E94-411F-A53E-BEBEF779D7EF}" sibTransId="{C70824D1-96CF-43F8-8C1C-A10950ABF0CF}"/>
    <dgm:cxn modelId="{A40DFB0C-B2ED-4F44-996D-3BCB219705DE}" type="presOf" srcId="{FE47BA43-9D14-4A22-910E-2582DA73D3F7}" destId="{626E3705-594C-43AD-A4D3-56A13A894284}" srcOrd="0" destOrd="0" presId="urn:microsoft.com/office/officeart/2005/8/layout/vList2"/>
    <dgm:cxn modelId="{6D735525-93CC-4876-9694-7460FB80E4A5}" srcId="{03EB050D-A8B7-4155-943D-51D20DF41A84}" destId="{1DFE23B6-AD46-4081-B2B5-17EBE0A09368}" srcOrd="2" destOrd="0" parTransId="{5E3C6AF3-DCAC-4F91-9C9A-F50129E6410D}" sibTransId="{DCEA1C55-4D16-4404-9F5F-98EA37385A39}"/>
    <dgm:cxn modelId="{0E987DF5-536A-4438-A0A8-A3D79990A9BE}" type="presOf" srcId="{03EB050D-A8B7-4155-943D-51D20DF41A84}" destId="{4E076374-5D60-4CD9-872C-79B84660DA5A}" srcOrd="0" destOrd="0" presId="urn:microsoft.com/office/officeart/2005/8/layout/vList2"/>
    <dgm:cxn modelId="{FFB4AA39-9FAC-45E3-B479-2F69731B3533}" srcId="{03EB050D-A8B7-4155-943D-51D20DF41A84}" destId="{FE47BA43-9D14-4A22-910E-2582DA73D3F7}" srcOrd="3" destOrd="0" parTransId="{CBA70332-294E-4FFF-9CE5-84FA4AE758EF}" sibTransId="{71C9308C-7D8B-49FA-8849-79328E756044}"/>
    <dgm:cxn modelId="{C64CFA32-1142-44B8-BF12-FF1FCADCE00D}" type="presOf" srcId="{1DFE23B6-AD46-4081-B2B5-17EBE0A09368}" destId="{9FA1CE75-9243-41FC-83E3-5440A694AAC7}" srcOrd="0" destOrd="0" presId="urn:microsoft.com/office/officeart/2005/8/layout/vList2"/>
    <dgm:cxn modelId="{8A08A542-8D6C-4226-896D-7C6AF2FDAC5F}" type="presOf" srcId="{9632A57E-32FC-43FA-A4E6-86CB10EE42C0}" destId="{62B4212E-177A-4C92-9BE7-35B57A046105}" srcOrd="0" destOrd="0" presId="urn:microsoft.com/office/officeart/2005/8/layout/vList2"/>
    <dgm:cxn modelId="{BB02A4DF-B1B0-466C-8420-B0A30AED2357}" type="presOf" srcId="{012A437F-85CA-439C-BCC3-77F14475E37D}" destId="{65D55710-F77D-4170-898A-911374A18DAC}" srcOrd="0" destOrd="0" presId="urn:microsoft.com/office/officeart/2005/8/layout/vList2"/>
    <dgm:cxn modelId="{0CC4336C-6961-4BA2-8241-81D719C9A776}" type="presParOf" srcId="{4E076374-5D60-4CD9-872C-79B84660DA5A}" destId="{65D55710-F77D-4170-898A-911374A18DAC}" srcOrd="0" destOrd="0" presId="urn:microsoft.com/office/officeart/2005/8/layout/vList2"/>
    <dgm:cxn modelId="{0D787A56-4E76-4B94-8115-38E6F2CEA1F7}" type="presParOf" srcId="{4E076374-5D60-4CD9-872C-79B84660DA5A}" destId="{81DB641A-160D-4184-9193-527624C00491}" srcOrd="1" destOrd="0" presId="urn:microsoft.com/office/officeart/2005/8/layout/vList2"/>
    <dgm:cxn modelId="{51736B18-10AE-4221-94DE-CEC7638D0256}" type="presParOf" srcId="{4E076374-5D60-4CD9-872C-79B84660DA5A}" destId="{62B4212E-177A-4C92-9BE7-35B57A046105}" srcOrd="2" destOrd="0" presId="urn:microsoft.com/office/officeart/2005/8/layout/vList2"/>
    <dgm:cxn modelId="{E0711043-A8AD-4352-8DCA-9E3263B799BF}" type="presParOf" srcId="{4E076374-5D60-4CD9-872C-79B84660DA5A}" destId="{6EFB18E8-ADBA-45F5-AC4D-02CF4B077078}" srcOrd="3" destOrd="0" presId="urn:microsoft.com/office/officeart/2005/8/layout/vList2"/>
    <dgm:cxn modelId="{9B05DE71-8ED9-4EEF-920D-562A70D8552D}" type="presParOf" srcId="{4E076374-5D60-4CD9-872C-79B84660DA5A}" destId="{9FA1CE75-9243-41FC-83E3-5440A694AAC7}" srcOrd="4" destOrd="0" presId="urn:microsoft.com/office/officeart/2005/8/layout/vList2"/>
    <dgm:cxn modelId="{D2CBEFA7-57DB-4794-A775-E95C6C0F7B41}" type="presParOf" srcId="{4E076374-5D60-4CD9-872C-79B84660DA5A}" destId="{ED31F1F0-466E-404B-8DF4-DBBB0B56BD11}" srcOrd="5" destOrd="0" presId="urn:microsoft.com/office/officeart/2005/8/layout/vList2"/>
    <dgm:cxn modelId="{DD0D4DA0-2AA2-4F87-9F09-A6A4C0756208}" type="presParOf" srcId="{4E076374-5D60-4CD9-872C-79B84660DA5A}" destId="{626E3705-594C-43AD-A4D3-56A13A89428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FB11BA-7C5F-4B38-A2E2-6C7C0703F73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8A112E1B-EE22-4FDC-8DBD-3A2E84BAD45D}">
      <dgm:prSet phldrT="[Text]"/>
      <dgm:spPr/>
      <dgm:t>
        <a:bodyPr/>
        <a:lstStyle/>
        <a:p>
          <a:r>
            <a:rPr lang="en-US" dirty="0"/>
            <a:t>JSONPath Parser</a:t>
          </a:r>
        </a:p>
      </dgm:t>
    </dgm:pt>
    <dgm:pt modelId="{43ACE342-C2EB-476E-B903-C876C4846509}" type="parTrans" cxnId="{575E4F06-FE43-45B9-B9D6-7FD15D3BF835}">
      <dgm:prSet/>
      <dgm:spPr/>
      <dgm:t>
        <a:bodyPr/>
        <a:lstStyle/>
        <a:p>
          <a:endParaRPr lang="en-US"/>
        </a:p>
      </dgm:t>
    </dgm:pt>
    <dgm:pt modelId="{795D013E-665C-44BA-B70B-51956331960B}" type="sibTrans" cxnId="{575E4F06-FE43-45B9-B9D6-7FD15D3BF835}">
      <dgm:prSet/>
      <dgm:spPr/>
      <dgm:t>
        <a:bodyPr/>
        <a:lstStyle/>
        <a:p>
          <a:endParaRPr lang="en-US"/>
        </a:p>
      </dgm:t>
    </dgm:pt>
    <dgm:pt modelId="{5923DACD-B545-4D63-9B6A-2A339DC9AC05}">
      <dgm:prSet phldrT="[Text]" custT="1"/>
      <dgm:spPr/>
      <dgm:t>
        <a:bodyPr/>
        <a:lstStyle/>
        <a:p>
          <a:r>
            <a:rPr lang="en-US" sz="1800" dirty="0">
              <a:solidFill>
                <a:schemeClr val="bg1"/>
              </a:solidFill>
            </a:rPr>
            <a:t>machine_name</a:t>
          </a:r>
        </a:p>
        <a:p>
          <a:r>
            <a:rPr lang="en-US" sz="1600" dirty="0">
              <a:solidFill>
                <a:schemeClr val="accent2">
                  <a:lumMod val="20000"/>
                  <a:lumOff val="80000"/>
                </a:schemeClr>
              </a:solidFill>
            </a:rPr>
            <a:t/>
          </a:r>
          <a:br>
            <a:rPr lang="en-US" sz="1600" dirty="0">
              <a:solidFill>
                <a:schemeClr val="accent2">
                  <a:lumMod val="20000"/>
                  <a:lumOff val="80000"/>
                </a:schemeClr>
              </a:solidFill>
            </a:rPr>
          </a:br>
          <a:r>
            <a:rPr lang="en-US" sz="1600" dirty="0">
              <a:solidFill>
                <a:schemeClr val="accent2">
                  <a:lumMod val="20000"/>
                  <a:lumOff val="80000"/>
                </a:schemeClr>
              </a:solidFill>
            </a:rPr>
            <a:t>“locations”</a:t>
          </a:r>
        </a:p>
      </dgm:t>
    </dgm:pt>
    <dgm:pt modelId="{F2381581-5B25-436F-88DB-D30C40D604F7}" type="parTrans" cxnId="{6A86B3CE-4670-487D-904C-A1E69471F713}">
      <dgm:prSet/>
      <dgm:spPr/>
      <dgm:t>
        <a:bodyPr/>
        <a:lstStyle/>
        <a:p>
          <a:endParaRPr lang="en-US"/>
        </a:p>
      </dgm:t>
    </dgm:pt>
    <dgm:pt modelId="{9723BC49-9AAF-4315-9476-C28FD2F72BA8}" type="sibTrans" cxnId="{6A86B3CE-4670-487D-904C-A1E69471F713}">
      <dgm:prSet/>
      <dgm:spPr/>
      <dgm:t>
        <a:bodyPr/>
        <a:lstStyle/>
        <a:p>
          <a:endParaRPr lang="en-US"/>
        </a:p>
      </dgm:t>
    </dgm:pt>
    <dgm:pt modelId="{D76A6C88-7004-4E2A-9B61-784041860DD8}">
      <dgm:prSet phldrT="[Text]" custT="1"/>
      <dgm:spPr/>
      <dgm:t>
        <a:bodyPr/>
        <a:lstStyle/>
        <a:p>
          <a:r>
            <a:rPr lang="en-US" sz="1800" dirty="0">
              <a:solidFill>
                <a:schemeClr val="bg1"/>
              </a:solidFill>
            </a:rPr>
            <a:t>JSONPath expression</a:t>
          </a:r>
        </a:p>
        <a:p>
          <a:r>
            <a:rPr lang="en-US" sz="1100" dirty="0">
              <a:solidFill>
                <a:schemeClr val="accent2">
                  <a:lumMod val="20000"/>
                  <a:lumOff val="80000"/>
                </a:schemeClr>
              </a:solidFill>
            </a:rPr>
            <a:t/>
          </a:r>
          <a:br>
            <a:rPr lang="en-US" sz="1100" dirty="0">
              <a:solidFill>
                <a:schemeClr val="accent2">
                  <a:lumMod val="20000"/>
                  <a:lumOff val="80000"/>
                </a:schemeClr>
              </a:solidFill>
            </a:rPr>
          </a:br>
          <a:r>
            <a:rPr lang="en-US" sz="1100" dirty="0">
              <a:solidFill>
                <a:schemeClr val="accent2">
                  <a:lumMod val="20000"/>
                  <a:lumOff val="80000"/>
                </a:schemeClr>
              </a:solidFill>
            </a:rPr>
            <a:t>“MatchedObjectDescriptor.</a:t>
          </a:r>
          <a:br>
            <a:rPr lang="en-US" sz="1100" dirty="0">
              <a:solidFill>
                <a:schemeClr val="accent2">
                  <a:lumMod val="20000"/>
                  <a:lumOff val="80000"/>
                </a:schemeClr>
              </a:solidFill>
            </a:rPr>
          </a:br>
          <a:r>
            <a:rPr lang="en-US" sz="1100" dirty="0">
              <a:solidFill>
                <a:schemeClr val="accent2">
                  <a:lumMod val="20000"/>
                  <a:lumOff val="80000"/>
                </a:schemeClr>
              </a:solidFill>
            </a:rPr>
            <a:t>PositionLocation[.CityName]”</a:t>
          </a:r>
        </a:p>
      </dgm:t>
    </dgm:pt>
    <dgm:pt modelId="{0AECB5EC-9CDF-4CC5-BE69-0DCE4803E6AE}" type="parTrans" cxnId="{5CF94E47-826E-49D9-A8DF-6DCB51742FA9}">
      <dgm:prSet/>
      <dgm:spPr/>
      <dgm:t>
        <a:bodyPr/>
        <a:lstStyle/>
        <a:p>
          <a:endParaRPr lang="en-US"/>
        </a:p>
      </dgm:t>
    </dgm:pt>
    <dgm:pt modelId="{F017ADBA-0C5D-4CD3-B1FC-C0C8478B3B14}" type="sibTrans" cxnId="{5CF94E47-826E-49D9-A8DF-6DCB51742FA9}">
      <dgm:prSet/>
      <dgm:spPr/>
      <dgm:t>
        <a:bodyPr/>
        <a:lstStyle/>
        <a:p>
          <a:endParaRPr lang="en-US"/>
        </a:p>
      </dgm:t>
    </dgm:pt>
    <dgm:pt modelId="{70EBCA7A-5F4B-4577-87A1-FE2981F41BA9}">
      <dgm:prSet phldrT="[Text]"/>
      <dgm:spPr/>
      <dgm:t>
        <a:bodyPr/>
        <a:lstStyle/>
        <a:p>
          <a:r>
            <a:rPr lang="en-US" dirty="0"/>
            <a:t>Node Mapping</a:t>
          </a:r>
        </a:p>
      </dgm:t>
    </dgm:pt>
    <dgm:pt modelId="{1369E69E-08B7-467B-84A4-A833BF962587}" type="parTrans" cxnId="{19DB0E81-2F97-49B6-A620-9EF10F70CD34}">
      <dgm:prSet/>
      <dgm:spPr/>
      <dgm:t>
        <a:bodyPr/>
        <a:lstStyle/>
        <a:p>
          <a:endParaRPr lang="en-US"/>
        </a:p>
      </dgm:t>
    </dgm:pt>
    <dgm:pt modelId="{66456AF2-4963-4888-8DF8-B99739038FA4}" type="sibTrans" cxnId="{19DB0E81-2F97-49B6-A620-9EF10F70CD34}">
      <dgm:prSet/>
      <dgm:spPr/>
      <dgm:t>
        <a:bodyPr/>
        <a:lstStyle/>
        <a:p>
          <a:endParaRPr lang="en-US"/>
        </a:p>
      </dgm:t>
    </dgm:pt>
    <dgm:pt modelId="{3CF3EBA5-8CD9-4C3E-9181-C888B15A09D6}">
      <dgm:prSet phldrT="[Text]" custT="1"/>
      <dgm:spPr/>
      <dgm:t>
        <a:bodyPr/>
        <a:lstStyle/>
        <a:p>
          <a:r>
            <a:rPr lang="en-US" sz="1800" dirty="0">
              <a:solidFill>
                <a:schemeClr val="bg1"/>
              </a:solidFill>
            </a:rPr>
            <a:t>Target field machine_name</a:t>
          </a:r>
        </a:p>
        <a:p>
          <a:r>
            <a:rPr lang="en-US" sz="1200" dirty="0">
              <a:solidFill>
                <a:schemeClr val="accent2">
                  <a:lumMod val="20000"/>
                  <a:lumOff val="80000"/>
                </a:schemeClr>
              </a:solidFill>
            </a:rPr>
            <a:t/>
          </a:r>
          <a:br>
            <a:rPr lang="en-US" sz="1200" dirty="0">
              <a:solidFill>
                <a:schemeClr val="accent2">
                  <a:lumMod val="20000"/>
                  <a:lumOff val="80000"/>
                </a:schemeClr>
              </a:solidFill>
            </a:rPr>
          </a:br>
          <a:r>
            <a:rPr lang="en-US" sz="1200" dirty="0">
              <a:solidFill>
                <a:schemeClr val="accent2">
                  <a:lumMod val="20000"/>
                  <a:lumOff val="80000"/>
                </a:schemeClr>
              </a:solidFill>
            </a:rPr>
            <a:t>“field_usajobs_locations”</a:t>
          </a:r>
        </a:p>
      </dgm:t>
    </dgm:pt>
    <dgm:pt modelId="{E33DE63F-AE87-4D5B-94B5-985EB53805DE}" type="parTrans" cxnId="{B62706D2-5F65-4FE0-84FF-6BDCF29EB9AD}">
      <dgm:prSet/>
      <dgm:spPr/>
      <dgm:t>
        <a:bodyPr/>
        <a:lstStyle/>
        <a:p>
          <a:endParaRPr lang="en-US"/>
        </a:p>
      </dgm:t>
    </dgm:pt>
    <dgm:pt modelId="{057AAB6A-7F01-4DC4-AE4C-B1446C193390}" type="sibTrans" cxnId="{B62706D2-5F65-4FE0-84FF-6BDCF29EB9AD}">
      <dgm:prSet/>
      <dgm:spPr/>
      <dgm:t>
        <a:bodyPr/>
        <a:lstStyle/>
        <a:p>
          <a:endParaRPr lang="en-US"/>
        </a:p>
      </dgm:t>
    </dgm:pt>
    <dgm:pt modelId="{F1EAA271-6B02-421A-B7D5-B8BE181905AD}">
      <dgm:prSet phldrT="[Text]"/>
      <dgm:spPr/>
      <dgm:t>
        <a:bodyPr/>
        <a:lstStyle/>
        <a:p>
          <a:r>
            <a:rPr lang="en-US" dirty="0"/>
            <a:t>Content Type</a:t>
          </a:r>
        </a:p>
      </dgm:t>
    </dgm:pt>
    <dgm:pt modelId="{CBBAA8F6-6CD4-4E8F-ACC3-F4EF2B80A9A7}" type="parTrans" cxnId="{60A97A7A-DABB-43B1-A84F-38A5CE861E21}">
      <dgm:prSet/>
      <dgm:spPr/>
      <dgm:t>
        <a:bodyPr/>
        <a:lstStyle/>
        <a:p>
          <a:endParaRPr lang="en-US"/>
        </a:p>
      </dgm:t>
    </dgm:pt>
    <dgm:pt modelId="{3A8DA0F6-F938-44B5-9465-5492D698A4E2}" type="sibTrans" cxnId="{60A97A7A-DABB-43B1-A84F-38A5CE861E21}">
      <dgm:prSet/>
      <dgm:spPr/>
      <dgm:t>
        <a:bodyPr/>
        <a:lstStyle/>
        <a:p>
          <a:endParaRPr lang="en-US"/>
        </a:p>
      </dgm:t>
    </dgm:pt>
    <dgm:pt modelId="{1B5C8907-CAFB-4014-A3EC-DF60CE939CDC}">
      <dgm:prSet phldrT="[Text]" custT="1"/>
      <dgm:spPr/>
      <dgm:t>
        <a:bodyPr/>
        <a:lstStyle/>
        <a:p>
          <a:r>
            <a:rPr lang="en-US" sz="1800" dirty="0">
              <a:solidFill>
                <a:schemeClr val="bg1"/>
              </a:solidFill>
            </a:rPr>
            <a:t>Source machine_name</a:t>
          </a:r>
        </a:p>
        <a:p>
          <a:r>
            <a:rPr lang="en-US" sz="1600" dirty="0">
              <a:solidFill>
                <a:schemeClr val="accent2">
                  <a:lumMod val="20000"/>
                  <a:lumOff val="80000"/>
                </a:schemeClr>
              </a:solidFill>
            </a:rPr>
            <a:t/>
          </a:r>
          <a:br>
            <a:rPr lang="en-US" sz="1600" dirty="0">
              <a:solidFill>
                <a:schemeClr val="accent2">
                  <a:lumMod val="20000"/>
                  <a:lumOff val="80000"/>
                </a:schemeClr>
              </a:solidFill>
            </a:rPr>
          </a:br>
          <a:r>
            <a:rPr lang="en-US" sz="1600" dirty="0">
              <a:solidFill>
                <a:schemeClr val="accent2">
                  <a:lumMod val="20000"/>
                  <a:lumOff val="80000"/>
                </a:schemeClr>
              </a:solidFill>
            </a:rPr>
            <a:t>“locations”</a:t>
          </a:r>
        </a:p>
      </dgm:t>
    </dgm:pt>
    <dgm:pt modelId="{30A1B9A6-C6CD-4223-817C-CB50984E4C4A}" type="sibTrans" cxnId="{4CF93283-4D47-41AF-8D34-1AA7F124EEDB}">
      <dgm:prSet/>
      <dgm:spPr/>
      <dgm:t>
        <a:bodyPr/>
        <a:lstStyle/>
        <a:p>
          <a:endParaRPr lang="en-US"/>
        </a:p>
      </dgm:t>
    </dgm:pt>
    <dgm:pt modelId="{D57B85E9-DDE8-45F2-B5DC-807D3627594F}" type="parTrans" cxnId="{4CF93283-4D47-41AF-8D34-1AA7F124EEDB}">
      <dgm:prSet/>
      <dgm:spPr/>
      <dgm:t>
        <a:bodyPr/>
        <a:lstStyle/>
        <a:p>
          <a:endParaRPr lang="en-US"/>
        </a:p>
      </dgm:t>
    </dgm:pt>
    <dgm:pt modelId="{4C11A7BF-5F4F-4C1F-BE9C-D0668A6EFD13}">
      <dgm:prSet custT="1"/>
      <dgm:spPr/>
      <dgm:t>
        <a:bodyPr/>
        <a:lstStyle/>
        <a:p>
          <a:r>
            <a:rPr lang="en-US" sz="1800" dirty="0">
              <a:solidFill>
                <a:schemeClr val="bg1"/>
              </a:solidFill>
            </a:rPr>
            <a:t>Field name</a:t>
          </a:r>
        </a:p>
        <a:p>
          <a:endParaRPr lang="en-US" sz="1100" dirty="0"/>
        </a:p>
        <a:p>
          <a:r>
            <a:rPr lang="en-US" sz="1600" dirty="0">
              <a:solidFill>
                <a:schemeClr val="accent2">
                  <a:lumMod val="20000"/>
                  <a:lumOff val="80000"/>
                </a:schemeClr>
              </a:solidFill>
            </a:rPr>
            <a:t>“Locations”</a:t>
          </a:r>
        </a:p>
      </dgm:t>
    </dgm:pt>
    <dgm:pt modelId="{20C409AC-6741-48CF-A88B-0B1C2F1CF466}" type="parTrans" cxnId="{C21808A3-D21C-4370-BE6B-7474BF7D21EF}">
      <dgm:prSet/>
      <dgm:spPr/>
      <dgm:t>
        <a:bodyPr/>
        <a:lstStyle/>
        <a:p>
          <a:endParaRPr lang="en-US"/>
        </a:p>
      </dgm:t>
    </dgm:pt>
    <dgm:pt modelId="{D89F5B59-366A-44F4-A0E7-D0F2BC253C84}" type="sibTrans" cxnId="{C21808A3-D21C-4370-BE6B-7474BF7D21EF}">
      <dgm:prSet/>
      <dgm:spPr/>
      <dgm:t>
        <a:bodyPr/>
        <a:lstStyle/>
        <a:p>
          <a:endParaRPr lang="en-US"/>
        </a:p>
      </dgm:t>
    </dgm:pt>
    <dgm:pt modelId="{04CE28F5-C0F3-45FD-8BB6-FD024350E00C}">
      <dgm:prSet custT="1"/>
      <dgm:spPr/>
      <dgm:t>
        <a:bodyPr/>
        <a:lstStyle/>
        <a:p>
          <a:r>
            <a:rPr lang="en-US" sz="1800" dirty="0">
              <a:solidFill>
                <a:schemeClr val="bg1"/>
              </a:solidFill>
            </a:rPr>
            <a:t>Field machine_name</a:t>
          </a:r>
        </a:p>
        <a:p>
          <a:endParaRPr lang="en-US" sz="1100" dirty="0"/>
        </a:p>
        <a:p>
          <a:r>
            <a:rPr lang="en-US" sz="1200" dirty="0">
              <a:solidFill>
                <a:schemeClr val="accent2">
                  <a:lumMod val="20000"/>
                  <a:lumOff val="80000"/>
                </a:schemeClr>
              </a:solidFill>
            </a:rPr>
            <a:t>“field_usajobs_locations”</a:t>
          </a:r>
        </a:p>
      </dgm:t>
    </dgm:pt>
    <dgm:pt modelId="{C7E770E4-6230-4C74-84E6-D2B7E8D5E5A3}" type="parTrans" cxnId="{0B7476A2-6535-4D8F-B663-7461C5B3DB21}">
      <dgm:prSet/>
      <dgm:spPr/>
      <dgm:t>
        <a:bodyPr/>
        <a:lstStyle/>
        <a:p>
          <a:endParaRPr lang="en-US"/>
        </a:p>
      </dgm:t>
    </dgm:pt>
    <dgm:pt modelId="{387F7075-9429-4C73-8ACA-F41C8CFE611A}" type="sibTrans" cxnId="{0B7476A2-6535-4D8F-B663-7461C5B3DB21}">
      <dgm:prSet/>
      <dgm:spPr/>
      <dgm:t>
        <a:bodyPr/>
        <a:lstStyle/>
        <a:p>
          <a:endParaRPr lang="en-US"/>
        </a:p>
      </dgm:t>
    </dgm:pt>
    <dgm:pt modelId="{F1DE7B03-8D17-4891-8725-B96E4B96ECEF}" type="pres">
      <dgm:prSet presAssocID="{AAFB11BA-7C5F-4B38-A2E2-6C7C0703F730}" presName="theList" presStyleCnt="0">
        <dgm:presLayoutVars>
          <dgm:dir/>
          <dgm:animLvl val="lvl"/>
          <dgm:resizeHandles val="exact"/>
        </dgm:presLayoutVars>
      </dgm:prSet>
      <dgm:spPr/>
      <dgm:t>
        <a:bodyPr/>
        <a:lstStyle/>
        <a:p>
          <a:endParaRPr lang="en-US"/>
        </a:p>
      </dgm:t>
    </dgm:pt>
    <dgm:pt modelId="{6C1B03A9-02E7-4CDF-8CD0-D692FEBD7651}" type="pres">
      <dgm:prSet presAssocID="{8A112E1B-EE22-4FDC-8DBD-3A2E84BAD45D}" presName="compNode" presStyleCnt="0"/>
      <dgm:spPr/>
    </dgm:pt>
    <dgm:pt modelId="{2E99448B-2DC9-4984-A2B7-7AD73168F1C9}" type="pres">
      <dgm:prSet presAssocID="{8A112E1B-EE22-4FDC-8DBD-3A2E84BAD45D}" presName="aNode" presStyleLbl="bgShp" presStyleIdx="0" presStyleCnt="3"/>
      <dgm:spPr/>
      <dgm:t>
        <a:bodyPr/>
        <a:lstStyle/>
        <a:p>
          <a:endParaRPr lang="en-US"/>
        </a:p>
      </dgm:t>
    </dgm:pt>
    <dgm:pt modelId="{792FA383-00E4-4251-8453-450799F2B10A}" type="pres">
      <dgm:prSet presAssocID="{8A112E1B-EE22-4FDC-8DBD-3A2E84BAD45D}" presName="textNode" presStyleLbl="bgShp" presStyleIdx="0" presStyleCnt="3"/>
      <dgm:spPr/>
      <dgm:t>
        <a:bodyPr/>
        <a:lstStyle/>
        <a:p>
          <a:endParaRPr lang="en-US"/>
        </a:p>
      </dgm:t>
    </dgm:pt>
    <dgm:pt modelId="{FF3F87DD-23FD-4238-98CE-BF13EBAE9B96}" type="pres">
      <dgm:prSet presAssocID="{8A112E1B-EE22-4FDC-8DBD-3A2E84BAD45D}" presName="compChildNode" presStyleCnt="0"/>
      <dgm:spPr/>
    </dgm:pt>
    <dgm:pt modelId="{84544EF8-C8E7-4404-BFE6-CFE94E46A988}" type="pres">
      <dgm:prSet presAssocID="{8A112E1B-EE22-4FDC-8DBD-3A2E84BAD45D}" presName="theInnerList" presStyleCnt="0"/>
      <dgm:spPr/>
    </dgm:pt>
    <dgm:pt modelId="{B98CFB92-B812-484A-AB63-9B627C632F0C}" type="pres">
      <dgm:prSet presAssocID="{5923DACD-B545-4D63-9B6A-2A339DC9AC05}" presName="childNode" presStyleLbl="node1" presStyleIdx="0" presStyleCnt="6">
        <dgm:presLayoutVars>
          <dgm:bulletEnabled val="1"/>
        </dgm:presLayoutVars>
      </dgm:prSet>
      <dgm:spPr/>
      <dgm:t>
        <a:bodyPr/>
        <a:lstStyle/>
        <a:p>
          <a:endParaRPr lang="en-US"/>
        </a:p>
      </dgm:t>
    </dgm:pt>
    <dgm:pt modelId="{AF8A7CB5-832D-4D73-B4D4-7F1E8B5359A9}" type="pres">
      <dgm:prSet presAssocID="{5923DACD-B545-4D63-9B6A-2A339DC9AC05}" presName="aSpace2" presStyleCnt="0"/>
      <dgm:spPr/>
    </dgm:pt>
    <dgm:pt modelId="{A9C58920-1209-4601-A855-1D22ADEEC7B6}" type="pres">
      <dgm:prSet presAssocID="{D76A6C88-7004-4E2A-9B61-784041860DD8}" presName="childNode" presStyleLbl="node1" presStyleIdx="1" presStyleCnt="6">
        <dgm:presLayoutVars>
          <dgm:bulletEnabled val="1"/>
        </dgm:presLayoutVars>
      </dgm:prSet>
      <dgm:spPr/>
      <dgm:t>
        <a:bodyPr/>
        <a:lstStyle/>
        <a:p>
          <a:endParaRPr lang="en-US"/>
        </a:p>
      </dgm:t>
    </dgm:pt>
    <dgm:pt modelId="{D93C66CA-7BD4-432D-9BD1-AEE0491237CD}" type="pres">
      <dgm:prSet presAssocID="{8A112E1B-EE22-4FDC-8DBD-3A2E84BAD45D}" presName="aSpace" presStyleCnt="0"/>
      <dgm:spPr/>
    </dgm:pt>
    <dgm:pt modelId="{402C0B26-B51F-409D-BD9E-32C4750CEC51}" type="pres">
      <dgm:prSet presAssocID="{70EBCA7A-5F4B-4577-87A1-FE2981F41BA9}" presName="compNode" presStyleCnt="0"/>
      <dgm:spPr/>
    </dgm:pt>
    <dgm:pt modelId="{1DAEE03F-ED12-45DC-B737-9B75F11BB160}" type="pres">
      <dgm:prSet presAssocID="{70EBCA7A-5F4B-4577-87A1-FE2981F41BA9}" presName="aNode" presStyleLbl="bgShp" presStyleIdx="1" presStyleCnt="3"/>
      <dgm:spPr/>
      <dgm:t>
        <a:bodyPr/>
        <a:lstStyle/>
        <a:p>
          <a:endParaRPr lang="en-US"/>
        </a:p>
      </dgm:t>
    </dgm:pt>
    <dgm:pt modelId="{951B3495-D828-4663-82B2-D66D3E3C5CD6}" type="pres">
      <dgm:prSet presAssocID="{70EBCA7A-5F4B-4577-87A1-FE2981F41BA9}" presName="textNode" presStyleLbl="bgShp" presStyleIdx="1" presStyleCnt="3"/>
      <dgm:spPr/>
      <dgm:t>
        <a:bodyPr/>
        <a:lstStyle/>
        <a:p>
          <a:endParaRPr lang="en-US"/>
        </a:p>
      </dgm:t>
    </dgm:pt>
    <dgm:pt modelId="{C9F7950D-3D0A-418E-8842-9F97BBE91366}" type="pres">
      <dgm:prSet presAssocID="{70EBCA7A-5F4B-4577-87A1-FE2981F41BA9}" presName="compChildNode" presStyleCnt="0"/>
      <dgm:spPr/>
    </dgm:pt>
    <dgm:pt modelId="{A8403961-7BFD-4B67-93DD-5C422A817BFD}" type="pres">
      <dgm:prSet presAssocID="{70EBCA7A-5F4B-4577-87A1-FE2981F41BA9}" presName="theInnerList" presStyleCnt="0"/>
      <dgm:spPr/>
    </dgm:pt>
    <dgm:pt modelId="{ED0C83BA-B875-46A5-9E44-AB6A0830C61C}" type="pres">
      <dgm:prSet presAssocID="{1B5C8907-CAFB-4014-A3EC-DF60CE939CDC}" presName="childNode" presStyleLbl="node1" presStyleIdx="2" presStyleCnt="6">
        <dgm:presLayoutVars>
          <dgm:bulletEnabled val="1"/>
        </dgm:presLayoutVars>
      </dgm:prSet>
      <dgm:spPr/>
      <dgm:t>
        <a:bodyPr/>
        <a:lstStyle/>
        <a:p>
          <a:endParaRPr lang="en-US"/>
        </a:p>
      </dgm:t>
    </dgm:pt>
    <dgm:pt modelId="{AF9C35D5-7199-4E5E-9792-A96DA08A661B}" type="pres">
      <dgm:prSet presAssocID="{1B5C8907-CAFB-4014-A3EC-DF60CE939CDC}" presName="aSpace2" presStyleCnt="0"/>
      <dgm:spPr/>
    </dgm:pt>
    <dgm:pt modelId="{4152CAAF-84DF-4970-AB11-A54B463B2CBE}" type="pres">
      <dgm:prSet presAssocID="{3CF3EBA5-8CD9-4C3E-9181-C888B15A09D6}" presName="childNode" presStyleLbl="node1" presStyleIdx="3" presStyleCnt="6">
        <dgm:presLayoutVars>
          <dgm:bulletEnabled val="1"/>
        </dgm:presLayoutVars>
      </dgm:prSet>
      <dgm:spPr/>
      <dgm:t>
        <a:bodyPr/>
        <a:lstStyle/>
        <a:p>
          <a:endParaRPr lang="en-US"/>
        </a:p>
      </dgm:t>
    </dgm:pt>
    <dgm:pt modelId="{FECE28FD-5C3F-44EF-B98E-5E6E664987C1}" type="pres">
      <dgm:prSet presAssocID="{70EBCA7A-5F4B-4577-87A1-FE2981F41BA9}" presName="aSpace" presStyleCnt="0"/>
      <dgm:spPr/>
    </dgm:pt>
    <dgm:pt modelId="{1875A116-0561-4A55-A571-0FBC0A531B7B}" type="pres">
      <dgm:prSet presAssocID="{F1EAA271-6B02-421A-B7D5-B8BE181905AD}" presName="compNode" presStyleCnt="0"/>
      <dgm:spPr/>
    </dgm:pt>
    <dgm:pt modelId="{DF3760E2-FD7C-4FB8-87D4-FF6D11FA57E2}" type="pres">
      <dgm:prSet presAssocID="{F1EAA271-6B02-421A-B7D5-B8BE181905AD}" presName="aNode" presStyleLbl="bgShp" presStyleIdx="2" presStyleCnt="3"/>
      <dgm:spPr/>
      <dgm:t>
        <a:bodyPr/>
        <a:lstStyle/>
        <a:p>
          <a:endParaRPr lang="en-US"/>
        </a:p>
      </dgm:t>
    </dgm:pt>
    <dgm:pt modelId="{DFC3FFC2-D7AF-4E32-B2F4-FC5704BEDDA3}" type="pres">
      <dgm:prSet presAssocID="{F1EAA271-6B02-421A-B7D5-B8BE181905AD}" presName="textNode" presStyleLbl="bgShp" presStyleIdx="2" presStyleCnt="3"/>
      <dgm:spPr/>
      <dgm:t>
        <a:bodyPr/>
        <a:lstStyle/>
        <a:p>
          <a:endParaRPr lang="en-US"/>
        </a:p>
      </dgm:t>
    </dgm:pt>
    <dgm:pt modelId="{19C50F66-0C85-4E89-80FD-ABC2B7779858}" type="pres">
      <dgm:prSet presAssocID="{F1EAA271-6B02-421A-B7D5-B8BE181905AD}" presName="compChildNode" presStyleCnt="0"/>
      <dgm:spPr/>
    </dgm:pt>
    <dgm:pt modelId="{6A754380-C398-4879-8401-FF1196D98A6F}" type="pres">
      <dgm:prSet presAssocID="{F1EAA271-6B02-421A-B7D5-B8BE181905AD}" presName="theInnerList" presStyleCnt="0"/>
      <dgm:spPr/>
    </dgm:pt>
    <dgm:pt modelId="{B8FE6EE5-20C0-41B4-B555-3F3F813CD765}" type="pres">
      <dgm:prSet presAssocID="{4C11A7BF-5F4F-4C1F-BE9C-D0668A6EFD13}" presName="childNode" presStyleLbl="node1" presStyleIdx="4" presStyleCnt="6">
        <dgm:presLayoutVars>
          <dgm:bulletEnabled val="1"/>
        </dgm:presLayoutVars>
      </dgm:prSet>
      <dgm:spPr/>
      <dgm:t>
        <a:bodyPr/>
        <a:lstStyle/>
        <a:p>
          <a:endParaRPr lang="en-US"/>
        </a:p>
      </dgm:t>
    </dgm:pt>
    <dgm:pt modelId="{4884F098-0F36-4294-952D-B06695A9892E}" type="pres">
      <dgm:prSet presAssocID="{4C11A7BF-5F4F-4C1F-BE9C-D0668A6EFD13}" presName="aSpace2" presStyleCnt="0"/>
      <dgm:spPr/>
    </dgm:pt>
    <dgm:pt modelId="{28E40302-129A-4C64-9D93-2E1CEA10A119}" type="pres">
      <dgm:prSet presAssocID="{04CE28F5-C0F3-45FD-8BB6-FD024350E00C}" presName="childNode" presStyleLbl="node1" presStyleIdx="5" presStyleCnt="6">
        <dgm:presLayoutVars>
          <dgm:bulletEnabled val="1"/>
        </dgm:presLayoutVars>
      </dgm:prSet>
      <dgm:spPr/>
      <dgm:t>
        <a:bodyPr/>
        <a:lstStyle/>
        <a:p>
          <a:endParaRPr lang="en-US"/>
        </a:p>
      </dgm:t>
    </dgm:pt>
  </dgm:ptLst>
  <dgm:cxnLst>
    <dgm:cxn modelId="{3CE9FD8D-A900-4D07-8A82-FB3EEBE94466}" type="presOf" srcId="{4C11A7BF-5F4F-4C1F-BE9C-D0668A6EFD13}" destId="{B8FE6EE5-20C0-41B4-B555-3F3F813CD765}" srcOrd="0" destOrd="0" presId="urn:microsoft.com/office/officeart/2005/8/layout/lProcess2"/>
    <dgm:cxn modelId="{2524B842-10FD-4E80-A60B-164D50A70BF1}" type="presOf" srcId="{8A112E1B-EE22-4FDC-8DBD-3A2E84BAD45D}" destId="{2E99448B-2DC9-4984-A2B7-7AD73168F1C9}" srcOrd="0" destOrd="0" presId="urn:microsoft.com/office/officeart/2005/8/layout/lProcess2"/>
    <dgm:cxn modelId="{C259ECD2-1D7C-4CA6-BB2B-685CC871995D}" type="presOf" srcId="{F1EAA271-6B02-421A-B7D5-B8BE181905AD}" destId="{DFC3FFC2-D7AF-4E32-B2F4-FC5704BEDDA3}" srcOrd="1" destOrd="0" presId="urn:microsoft.com/office/officeart/2005/8/layout/lProcess2"/>
    <dgm:cxn modelId="{60A97A7A-DABB-43B1-A84F-38A5CE861E21}" srcId="{AAFB11BA-7C5F-4B38-A2E2-6C7C0703F730}" destId="{F1EAA271-6B02-421A-B7D5-B8BE181905AD}" srcOrd="2" destOrd="0" parTransId="{CBBAA8F6-6CD4-4E8F-ACC3-F4EF2B80A9A7}" sibTransId="{3A8DA0F6-F938-44B5-9465-5492D698A4E2}"/>
    <dgm:cxn modelId="{2A52DFA6-99AF-4FAA-9702-AB59CF3A379F}" type="presOf" srcId="{3CF3EBA5-8CD9-4C3E-9181-C888B15A09D6}" destId="{4152CAAF-84DF-4970-AB11-A54B463B2CBE}" srcOrd="0" destOrd="0" presId="urn:microsoft.com/office/officeart/2005/8/layout/lProcess2"/>
    <dgm:cxn modelId="{19E79C6D-96B0-4A95-B292-F5CE40F45800}" type="presOf" srcId="{8A112E1B-EE22-4FDC-8DBD-3A2E84BAD45D}" destId="{792FA383-00E4-4251-8453-450799F2B10A}" srcOrd="1" destOrd="0" presId="urn:microsoft.com/office/officeart/2005/8/layout/lProcess2"/>
    <dgm:cxn modelId="{1C7E83BF-8EB8-417A-9F46-BAB116E20D76}" type="presOf" srcId="{F1EAA271-6B02-421A-B7D5-B8BE181905AD}" destId="{DF3760E2-FD7C-4FB8-87D4-FF6D11FA57E2}" srcOrd="0" destOrd="0" presId="urn:microsoft.com/office/officeart/2005/8/layout/lProcess2"/>
    <dgm:cxn modelId="{BF76D9C8-015A-486D-B8DD-7327C351E36E}" type="presOf" srcId="{70EBCA7A-5F4B-4577-87A1-FE2981F41BA9}" destId="{951B3495-D828-4663-82B2-D66D3E3C5CD6}" srcOrd="1" destOrd="0" presId="urn:microsoft.com/office/officeart/2005/8/layout/lProcess2"/>
    <dgm:cxn modelId="{50954EAA-42E1-4068-9C29-567E525044F3}" type="presOf" srcId="{5923DACD-B545-4D63-9B6A-2A339DC9AC05}" destId="{B98CFB92-B812-484A-AB63-9B627C632F0C}" srcOrd="0" destOrd="0" presId="urn:microsoft.com/office/officeart/2005/8/layout/lProcess2"/>
    <dgm:cxn modelId="{3547E8B5-6BEC-4088-922B-90BF09906265}" type="presOf" srcId="{D76A6C88-7004-4E2A-9B61-784041860DD8}" destId="{A9C58920-1209-4601-A855-1D22ADEEC7B6}" srcOrd="0" destOrd="0" presId="urn:microsoft.com/office/officeart/2005/8/layout/lProcess2"/>
    <dgm:cxn modelId="{6A86B3CE-4670-487D-904C-A1E69471F713}" srcId="{8A112E1B-EE22-4FDC-8DBD-3A2E84BAD45D}" destId="{5923DACD-B545-4D63-9B6A-2A339DC9AC05}" srcOrd="0" destOrd="0" parTransId="{F2381581-5B25-436F-88DB-D30C40D604F7}" sibTransId="{9723BC49-9AAF-4315-9476-C28FD2F72BA8}"/>
    <dgm:cxn modelId="{92A26A5B-6801-43E0-8ED1-DBF66118A8F5}" type="presOf" srcId="{70EBCA7A-5F4B-4577-87A1-FE2981F41BA9}" destId="{1DAEE03F-ED12-45DC-B737-9B75F11BB160}" srcOrd="0" destOrd="0" presId="urn:microsoft.com/office/officeart/2005/8/layout/lProcess2"/>
    <dgm:cxn modelId="{0B7476A2-6535-4D8F-B663-7461C5B3DB21}" srcId="{F1EAA271-6B02-421A-B7D5-B8BE181905AD}" destId="{04CE28F5-C0F3-45FD-8BB6-FD024350E00C}" srcOrd="1" destOrd="0" parTransId="{C7E770E4-6230-4C74-84E6-D2B7E8D5E5A3}" sibTransId="{387F7075-9429-4C73-8ACA-F41C8CFE611A}"/>
    <dgm:cxn modelId="{C21808A3-D21C-4370-BE6B-7474BF7D21EF}" srcId="{F1EAA271-6B02-421A-B7D5-B8BE181905AD}" destId="{4C11A7BF-5F4F-4C1F-BE9C-D0668A6EFD13}" srcOrd="0" destOrd="0" parTransId="{20C409AC-6741-48CF-A88B-0B1C2F1CF466}" sibTransId="{D89F5B59-366A-44F4-A0E7-D0F2BC253C84}"/>
    <dgm:cxn modelId="{6C1F9FC9-B54F-4FDB-8035-C9BF51A1A07E}" type="presOf" srcId="{AAFB11BA-7C5F-4B38-A2E2-6C7C0703F730}" destId="{F1DE7B03-8D17-4891-8725-B96E4B96ECEF}" srcOrd="0" destOrd="0" presId="urn:microsoft.com/office/officeart/2005/8/layout/lProcess2"/>
    <dgm:cxn modelId="{A0B08663-40F0-4033-BC29-6FCF0DEC3224}" type="presOf" srcId="{04CE28F5-C0F3-45FD-8BB6-FD024350E00C}" destId="{28E40302-129A-4C64-9D93-2E1CEA10A119}" srcOrd="0" destOrd="0" presId="urn:microsoft.com/office/officeart/2005/8/layout/lProcess2"/>
    <dgm:cxn modelId="{4CF93283-4D47-41AF-8D34-1AA7F124EEDB}" srcId="{70EBCA7A-5F4B-4577-87A1-FE2981F41BA9}" destId="{1B5C8907-CAFB-4014-A3EC-DF60CE939CDC}" srcOrd="0" destOrd="0" parTransId="{D57B85E9-DDE8-45F2-B5DC-807D3627594F}" sibTransId="{30A1B9A6-C6CD-4223-817C-CB50984E4C4A}"/>
    <dgm:cxn modelId="{4DA3C7F9-40F3-40AA-AAB6-29396457A551}" type="presOf" srcId="{1B5C8907-CAFB-4014-A3EC-DF60CE939CDC}" destId="{ED0C83BA-B875-46A5-9E44-AB6A0830C61C}" srcOrd="0" destOrd="0" presId="urn:microsoft.com/office/officeart/2005/8/layout/lProcess2"/>
    <dgm:cxn modelId="{5CF94E47-826E-49D9-A8DF-6DCB51742FA9}" srcId="{8A112E1B-EE22-4FDC-8DBD-3A2E84BAD45D}" destId="{D76A6C88-7004-4E2A-9B61-784041860DD8}" srcOrd="1" destOrd="0" parTransId="{0AECB5EC-9CDF-4CC5-BE69-0DCE4803E6AE}" sibTransId="{F017ADBA-0C5D-4CD3-B1FC-C0C8478B3B14}"/>
    <dgm:cxn modelId="{B62706D2-5F65-4FE0-84FF-6BDCF29EB9AD}" srcId="{70EBCA7A-5F4B-4577-87A1-FE2981F41BA9}" destId="{3CF3EBA5-8CD9-4C3E-9181-C888B15A09D6}" srcOrd="1" destOrd="0" parTransId="{E33DE63F-AE87-4D5B-94B5-985EB53805DE}" sibTransId="{057AAB6A-7F01-4DC4-AE4C-B1446C193390}"/>
    <dgm:cxn modelId="{575E4F06-FE43-45B9-B9D6-7FD15D3BF835}" srcId="{AAFB11BA-7C5F-4B38-A2E2-6C7C0703F730}" destId="{8A112E1B-EE22-4FDC-8DBD-3A2E84BAD45D}" srcOrd="0" destOrd="0" parTransId="{43ACE342-C2EB-476E-B903-C876C4846509}" sibTransId="{795D013E-665C-44BA-B70B-51956331960B}"/>
    <dgm:cxn modelId="{19DB0E81-2F97-49B6-A620-9EF10F70CD34}" srcId="{AAFB11BA-7C5F-4B38-A2E2-6C7C0703F730}" destId="{70EBCA7A-5F4B-4577-87A1-FE2981F41BA9}" srcOrd="1" destOrd="0" parTransId="{1369E69E-08B7-467B-84A4-A833BF962587}" sibTransId="{66456AF2-4963-4888-8DF8-B99739038FA4}"/>
    <dgm:cxn modelId="{5F3E028A-7E0F-4E84-A599-77D9C7CACF26}" type="presParOf" srcId="{F1DE7B03-8D17-4891-8725-B96E4B96ECEF}" destId="{6C1B03A9-02E7-4CDF-8CD0-D692FEBD7651}" srcOrd="0" destOrd="0" presId="urn:microsoft.com/office/officeart/2005/8/layout/lProcess2"/>
    <dgm:cxn modelId="{95C6F040-E962-4DDC-BFCB-2BE234200721}" type="presParOf" srcId="{6C1B03A9-02E7-4CDF-8CD0-D692FEBD7651}" destId="{2E99448B-2DC9-4984-A2B7-7AD73168F1C9}" srcOrd="0" destOrd="0" presId="urn:microsoft.com/office/officeart/2005/8/layout/lProcess2"/>
    <dgm:cxn modelId="{74CF5BBD-E31A-48A3-996C-E08C7BF78396}" type="presParOf" srcId="{6C1B03A9-02E7-4CDF-8CD0-D692FEBD7651}" destId="{792FA383-00E4-4251-8453-450799F2B10A}" srcOrd="1" destOrd="0" presId="urn:microsoft.com/office/officeart/2005/8/layout/lProcess2"/>
    <dgm:cxn modelId="{E8A3163F-E56F-4999-A14D-8317B4C446A1}" type="presParOf" srcId="{6C1B03A9-02E7-4CDF-8CD0-D692FEBD7651}" destId="{FF3F87DD-23FD-4238-98CE-BF13EBAE9B96}" srcOrd="2" destOrd="0" presId="urn:microsoft.com/office/officeart/2005/8/layout/lProcess2"/>
    <dgm:cxn modelId="{752CF75E-2FCD-4B1C-87B6-10F1D4F83403}" type="presParOf" srcId="{FF3F87DD-23FD-4238-98CE-BF13EBAE9B96}" destId="{84544EF8-C8E7-4404-BFE6-CFE94E46A988}" srcOrd="0" destOrd="0" presId="urn:microsoft.com/office/officeart/2005/8/layout/lProcess2"/>
    <dgm:cxn modelId="{3139CA89-A6A7-42B7-9533-CEE0B9040FBE}" type="presParOf" srcId="{84544EF8-C8E7-4404-BFE6-CFE94E46A988}" destId="{B98CFB92-B812-484A-AB63-9B627C632F0C}" srcOrd="0" destOrd="0" presId="urn:microsoft.com/office/officeart/2005/8/layout/lProcess2"/>
    <dgm:cxn modelId="{6F860BB8-48C9-407F-A2F3-5C8CBA14BDB1}" type="presParOf" srcId="{84544EF8-C8E7-4404-BFE6-CFE94E46A988}" destId="{AF8A7CB5-832D-4D73-B4D4-7F1E8B5359A9}" srcOrd="1" destOrd="0" presId="urn:microsoft.com/office/officeart/2005/8/layout/lProcess2"/>
    <dgm:cxn modelId="{BA8E8D42-64D6-423C-9E38-1312F77D602E}" type="presParOf" srcId="{84544EF8-C8E7-4404-BFE6-CFE94E46A988}" destId="{A9C58920-1209-4601-A855-1D22ADEEC7B6}" srcOrd="2" destOrd="0" presId="urn:microsoft.com/office/officeart/2005/8/layout/lProcess2"/>
    <dgm:cxn modelId="{D4FADEB1-6029-4D61-A276-4FE8985951F1}" type="presParOf" srcId="{F1DE7B03-8D17-4891-8725-B96E4B96ECEF}" destId="{D93C66CA-7BD4-432D-9BD1-AEE0491237CD}" srcOrd="1" destOrd="0" presId="urn:microsoft.com/office/officeart/2005/8/layout/lProcess2"/>
    <dgm:cxn modelId="{7A532E80-B35F-4952-A176-9583A693932E}" type="presParOf" srcId="{F1DE7B03-8D17-4891-8725-B96E4B96ECEF}" destId="{402C0B26-B51F-409D-BD9E-32C4750CEC51}" srcOrd="2" destOrd="0" presId="urn:microsoft.com/office/officeart/2005/8/layout/lProcess2"/>
    <dgm:cxn modelId="{40585FC6-DBBA-4171-AC1C-672EDB64F5D3}" type="presParOf" srcId="{402C0B26-B51F-409D-BD9E-32C4750CEC51}" destId="{1DAEE03F-ED12-45DC-B737-9B75F11BB160}" srcOrd="0" destOrd="0" presId="urn:microsoft.com/office/officeart/2005/8/layout/lProcess2"/>
    <dgm:cxn modelId="{9AB1AE97-2181-44CA-8206-7B1D1B240A91}" type="presParOf" srcId="{402C0B26-B51F-409D-BD9E-32C4750CEC51}" destId="{951B3495-D828-4663-82B2-D66D3E3C5CD6}" srcOrd="1" destOrd="0" presId="urn:microsoft.com/office/officeart/2005/8/layout/lProcess2"/>
    <dgm:cxn modelId="{2A4D744A-7BCA-4CAE-9DD6-0BFDACF48B8B}" type="presParOf" srcId="{402C0B26-B51F-409D-BD9E-32C4750CEC51}" destId="{C9F7950D-3D0A-418E-8842-9F97BBE91366}" srcOrd="2" destOrd="0" presId="urn:microsoft.com/office/officeart/2005/8/layout/lProcess2"/>
    <dgm:cxn modelId="{805014F2-EEA8-4B2C-B38E-55DF3B201857}" type="presParOf" srcId="{C9F7950D-3D0A-418E-8842-9F97BBE91366}" destId="{A8403961-7BFD-4B67-93DD-5C422A817BFD}" srcOrd="0" destOrd="0" presId="urn:microsoft.com/office/officeart/2005/8/layout/lProcess2"/>
    <dgm:cxn modelId="{865ADD26-D035-473F-94B4-FEB3C66F0C56}" type="presParOf" srcId="{A8403961-7BFD-4B67-93DD-5C422A817BFD}" destId="{ED0C83BA-B875-46A5-9E44-AB6A0830C61C}" srcOrd="0" destOrd="0" presId="urn:microsoft.com/office/officeart/2005/8/layout/lProcess2"/>
    <dgm:cxn modelId="{2FC370A8-5E35-4192-911A-6BCB9D19852B}" type="presParOf" srcId="{A8403961-7BFD-4B67-93DD-5C422A817BFD}" destId="{AF9C35D5-7199-4E5E-9792-A96DA08A661B}" srcOrd="1" destOrd="0" presId="urn:microsoft.com/office/officeart/2005/8/layout/lProcess2"/>
    <dgm:cxn modelId="{B1D864D0-F5E1-4A84-ABCE-4502813EB8A3}" type="presParOf" srcId="{A8403961-7BFD-4B67-93DD-5C422A817BFD}" destId="{4152CAAF-84DF-4970-AB11-A54B463B2CBE}" srcOrd="2" destOrd="0" presId="urn:microsoft.com/office/officeart/2005/8/layout/lProcess2"/>
    <dgm:cxn modelId="{32E56EB1-DD68-4B3E-A1AC-21ECDB59D302}" type="presParOf" srcId="{F1DE7B03-8D17-4891-8725-B96E4B96ECEF}" destId="{FECE28FD-5C3F-44EF-B98E-5E6E664987C1}" srcOrd="3" destOrd="0" presId="urn:microsoft.com/office/officeart/2005/8/layout/lProcess2"/>
    <dgm:cxn modelId="{76F86DA6-E429-40BA-8279-AE63974C1518}" type="presParOf" srcId="{F1DE7B03-8D17-4891-8725-B96E4B96ECEF}" destId="{1875A116-0561-4A55-A571-0FBC0A531B7B}" srcOrd="4" destOrd="0" presId="urn:microsoft.com/office/officeart/2005/8/layout/lProcess2"/>
    <dgm:cxn modelId="{09F8E1E9-F907-4F00-8CA0-EB6285473C19}" type="presParOf" srcId="{1875A116-0561-4A55-A571-0FBC0A531B7B}" destId="{DF3760E2-FD7C-4FB8-87D4-FF6D11FA57E2}" srcOrd="0" destOrd="0" presId="urn:microsoft.com/office/officeart/2005/8/layout/lProcess2"/>
    <dgm:cxn modelId="{6951E30A-61CC-4F8A-B2C7-278CE7507E9F}" type="presParOf" srcId="{1875A116-0561-4A55-A571-0FBC0A531B7B}" destId="{DFC3FFC2-D7AF-4E32-B2F4-FC5704BEDDA3}" srcOrd="1" destOrd="0" presId="urn:microsoft.com/office/officeart/2005/8/layout/lProcess2"/>
    <dgm:cxn modelId="{C9EA3F43-CEE2-46FF-AFCA-A97DB8BAF40F}" type="presParOf" srcId="{1875A116-0561-4A55-A571-0FBC0A531B7B}" destId="{19C50F66-0C85-4E89-80FD-ABC2B7779858}" srcOrd="2" destOrd="0" presId="urn:microsoft.com/office/officeart/2005/8/layout/lProcess2"/>
    <dgm:cxn modelId="{18B49B99-8B32-4D53-92BF-6A8F0380E706}" type="presParOf" srcId="{19C50F66-0C85-4E89-80FD-ABC2B7779858}" destId="{6A754380-C398-4879-8401-FF1196D98A6F}" srcOrd="0" destOrd="0" presId="urn:microsoft.com/office/officeart/2005/8/layout/lProcess2"/>
    <dgm:cxn modelId="{3F3FAA69-3428-4929-B934-1984EB067799}" type="presParOf" srcId="{6A754380-C398-4879-8401-FF1196D98A6F}" destId="{B8FE6EE5-20C0-41B4-B555-3F3F813CD765}" srcOrd="0" destOrd="0" presId="urn:microsoft.com/office/officeart/2005/8/layout/lProcess2"/>
    <dgm:cxn modelId="{12271A32-2BA3-4713-8EC1-79CAF6F79D79}" type="presParOf" srcId="{6A754380-C398-4879-8401-FF1196D98A6F}" destId="{4884F098-0F36-4294-952D-B06695A9892E}" srcOrd="1" destOrd="0" presId="urn:microsoft.com/office/officeart/2005/8/layout/lProcess2"/>
    <dgm:cxn modelId="{71327EE9-2579-47D3-82C1-B06C79FD7B53}" type="presParOf" srcId="{6A754380-C398-4879-8401-FF1196D98A6F}" destId="{28E40302-129A-4C64-9D93-2E1CEA10A11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97C198-4DBE-4E30-B65E-CA97B8AD602B}" type="doc">
      <dgm:prSet loTypeId="urn:microsoft.com/office/officeart/2005/8/layout/chevron2" loCatId="process" qsTypeId="urn:microsoft.com/office/officeart/2005/8/quickstyle/simple2" qsCatId="simple" csTypeId="urn:microsoft.com/office/officeart/2005/8/colors/colorful3" csCatId="colorful" phldr="1"/>
      <dgm:spPr/>
      <dgm:t>
        <a:bodyPr/>
        <a:lstStyle/>
        <a:p>
          <a:endParaRPr lang="en-US"/>
        </a:p>
      </dgm:t>
    </dgm:pt>
    <dgm:pt modelId="{FAA4F080-7E9A-4299-BE61-7BA5CC42DE0E}">
      <dgm:prSet/>
      <dgm:spPr/>
      <dgm:t>
        <a:bodyPr/>
        <a:lstStyle/>
        <a:p>
          <a:r>
            <a:rPr lang="en-US"/>
            <a:t>Turn</a:t>
          </a:r>
        </a:p>
      </dgm:t>
    </dgm:pt>
    <dgm:pt modelId="{71530124-61DE-4F21-A978-3B670463AF2C}" type="parTrans" cxnId="{261EE1AF-472D-402E-9A58-CD5EA7296AE7}">
      <dgm:prSet/>
      <dgm:spPr/>
      <dgm:t>
        <a:bodyPr/>
        <a:lstStyle/>
        <a:p>
          <a:endParaRPr lang="en-US"/>
        </a:p>
      </dgm:t>
    </dgm:pt>
    <dgm:pt modelId="{0ACB5DF6-BD06-42C3-8424-8643B2A5CCAA}" type="sibTrans" cxnId="{261EE1AF-472D-402E-9A58-CD5EA7296AE7}">
      <dgm:prSet/>
      <dgm:spPr/>
      <dgm:t>
        <a:bodyPr/>
        <a:lstStyle/>
        <a:p>
          <a:endParaRPr lang="en-US"/>
        </a:p>
      </dgm:t>
    </dgm:pt>
    <dgm:pt modelId="{709F2469-90FA-45B8-8804-67AFE1B25DC4}">
      <dgm:prSet custT="1"/>
      <dgm:spPr/>
      <dgm:t>
        <a:bodyPr/>
        <a:lstStyle/>
        <a:p>
          <a:r>
            <a:rPr lang="en-US" sz="1600" dirty="0"/>
            <a:t>Turn Unix timestamps into dates Drupal understands </a:t>
          </a:r>
        </a:p>
        <a:p>
          <a:r>
            <a:rPr lang="en-US" sz="1200" b="0" i="0" dirty="0" err="1"/>
            <a:t>Strtotime</a:t>
          </a:r>
          <a:r>
            <a:rPr lang="en-US" sz="1200" b="0" i="0" dirty="0"/>
            <a:t> + </a:t>
          </a:r>
          <a:r>
            <a:rPr lang="en-US" sz="1200" b="0" i="0" dirty="0" err="1"/>
            <a:t>timetodate</a:t>
          </a:r>
          <a:r>
            <a:rPr lang="en-US" sz="1200" dirty="0"/>
            <a:t> “</a:t>
          </a:r>
          <a:r>
            <a:rPr lang="en-US" sz="1200" b="0" i="0" dirty="0"/>
            <a:t>n/j/Y”</a:t>
          </a:r>
          <a:endParaRPr lang="en-US" sz="1200" dirty="0"/>
        </a:p>
      </dgm:t>
    </dgm:pt>
    <dgm:pt modelId="{F05C433F-FD51-4E14-96A8-F8CCC3A5DDF4}" type="parTrans" cxnId="{984C35B7-6452-4AE4-8410-A15281A1AD00}">
      <dgm:prSet/>
      <dgm:spPr/>
      <dgm:t>
        <a:bodyPr/>
        <a:lstStyle/>
        <a:p>
          <a:endParaRPr lang="en-US"/>
        </a:p>
      </dgm:t>
    </dgm:pt>
    <dgm:pt modelId="{566FA47E-199B-49B3-8614-40143B1E0518}" type="sibTrans" cxnId="{984C35B7-6452-4AE4-8410-A15281A1AD00}">
      <dgm:prSet/>
      <dgm:spPr/>
      <dgm:t>
        <a:bodyPr/>
        <a:lstStyle/>
        <a:p>
          <a:endParaRPr lang="en-US"/>
        </a:p>
      </dgm:t>
    </dgm:pt>
    <dgm:pt modelId="{32B58372-C124-4793-A9F6-86DE95803215}">
      <dgm:prSet/>
      <dgm:spPr/>
      <dgm:t>
        <a:bodyPr/>
        <a:lstStyle/>
        <a:p>
          <a:r>
            <a:rPr lang="en-US" dirty="0"/>
            <a:t>Rewrite</a:t>
          </a:r>
        </a:p>
      </dgm:t>
    </dgm:pt>
    <dgm:pt modelId="{6467609A-815D-4DD5-A64D-21C85D44FBB9}" type="parTrans" cxnId="{B2F40698-CB74-4820-8BCB-CDA7B82C305E}">
      <dgm:prSet/>
      <dgm:spPr/>
      <dgm:t>
        <a:bodyPr/>
        <a:lstStyle/>
        <a:p>
          <a:endParaRPr lang="en-US"/>
        </a:p>
      </dgm:t>
    </dgm:pt>
    <dgm:pt modelId="{0B6421AF-C8AE-4730-9340-FB57E0442C2A}" type="sibTrans" cxnId="{B2F40698-CB74-4820-8BCB-CDA7B82C305E}">
      <dgm:prSet/>
      <dgm:spPr/>
      <dgm:t>
        <a:bodyPr/>
        <a:lstStyle/>
        <a:p>
          <a:endParaRPr lang="en-US"/>
        </a:p>
      </dgm:t>
    </dgm:pt>
    <dgm:pt modelId="{B7317999-F30D-49EE-9176-718AEBD5E7AD}">
      <dgm:prSet custT="1"/>
      <dgm:spPr/>
      <dgm:t>
        <a:bodyPr/>
        <a:lstStyle/>
        <a:p>
          <a:r>
            <a:rPr lang="en-US" sz="1600" dirty="0"/>
            <a:t>Rewrite using tokens to customize Code, Grade, and Series</a:t>
          </a:r>
        </a:p>
        <a:p>
          <a:r>
            <a:rPr lang="en-US" sz="1200" dirty="0"/>
            <a:t>“</a:t>
          </a:r>
          <a:r>
            <a:rPr lang="en-US" sz="1200" b="0" i="0" dirty="0" err="1"/>
            <a:t>job_code_series_grade</a:t>
          </a:r>
          <a:r>
            <a:rPr lang="en-US" sz="1200" b="0" i="0" dirty="0"/>
            <a:t>” to </a:t>
          </a:r>
          <a:r>
            <a:rPr lang="en-US" sz="1200" dirty="0"/>
            <a:t>“</a:t>
          </a:r>
          <a:r>
            <a:rPr lang="en-US" sz="1200" b="0" i="0" dirty="0"/>
            <a:t>[</a:t>
          </a:r>
          <a:r>
            <a:rPr lang="en-US" sz="1200" b="0" i="0" dirty="0" err="1"/>
            <a:t>job_grade</a:t>
          </a:r>
          <a:r>
            <a:rPr lang="en-US" sz="1200" b="0" i="0" dirty="0"/>
            <a:t>]-[</a:t>
          </a:r>
          <a:r>
            <a:rPr lang="en-US" sz="1200" b="0" i="0" dirty="0" err="1"/>
            <a:t>job_code_series_grade</a:t>
          </a:r>
          <a:r>
            <a:rPr lang="en-US" sz="1200" b="0" i="0" dirty="0"/>
            <a:t>]-[</a:t>
          </a:r>
          <a:r>
            <a:rPr lang="en-US" sz="1200" b="0" i="0" dirty="0" err="1"/>
            <a:t>low_grade</a:t>
          </a:r>
          <a:r>
            <a:rPr lang="en-US" sz="1200" b="0" i="0" dirty="0"/>
            <a:t>]/[</a:t>
          </a:r>
          <a:r>
            <a:rPr lang="en-US" sz="1200" b="0" i="0" dirty="0" err="1"/>
            <a:t>high_grade</a:t>
          </a:r>
          <a:r>
            <a:rPr lang="en-US" sz="1200" b="0" i="0" dirty="0"/>
            <a:t>]”</a:t>
          </a:r>
          <a:endParaRPr lang="en-US" sz="1200" dirty="0"/>
        </a:p>
      </dgm:t>
    </dgm:pt>
    <dgm:pt modelId="{00C3E0CD-E74E-480C-800C-3D1632CBC304}" type="parTrans" cxnId="{DEE159C0-8DCD-4703-83AB-BCAA87E37E18}">
      <dgm:prSet/>
      <dgm:spPr/>
      <dgm:t>
        <a:bodyPr/>
        <a:lstStyle/>
        <a:p>
          <a:endParaRPr lang="en-US"/>
        </a:p>
      </dgm:t>
    </dgm:pt>
    <dgm:pt modelId="{D4B8B540-0D86-483A-864B-AA8B567A9CEC}" type="sibTrans" cxnId="{DEE159C0-8DCD-4703-83AB-BCAA87E37E18}">
      <dgm:prSet/>
      <dgm:spPr/>
      <dgm:t>
        <a:bodyPr/>
        <a:lstStyle/>
        <a:p>
          <a:endParaRPr lang="en-US"/>
        </a:p>
      </dgm:t>
    </dgm:pt>
    <dgm:pt modelId="{800A3C5B-F32A-44C4-82A7-75DCACD717AB}">
      <dgm:prSet/>
      <dgm:spPr/>
      <dgm:t>
        <a:bodyPr/>
        <a:lstStyle/>
        <a:p>
          <a:r>
            <a:rPr lang="en-US" dirty="0"/>
            <a:t>Replace</a:t>
          </a:r>
        </a:p>
      </dgm:t>
    </dgm:pt>
    <dgm:pt modelId="{9BA30A1A-1825-4E68-9881-D218ED4D4460}" type="parTrans" cxnId="{145CA372-742D-4B75-96C5-E51C5A873DA3}">
      <dgm:prSet/>
      <dgm:spPr/>
      <dgm:t>
        <a:bodyPr/>
        <a:lstStyle/>
        <a:p>
          <a:endParaRPr lang="en-US"/>
        </a:p>
      </dgm:t>
    </dgm:pt>
    <dgm:pt modelId="{98D54F8C-11E9-4E48-9D29-B065975CEF65}" type="sibTrans" cxnId="{145CA372-742D-4B75-96C5-E51C5A873DA3}">
      <dgm:prSet/>
      <dgm:spPr/>
      <dgm:t>
        <a:bodyPr/>
        <a:lstStyle/>
        <a:p>
          <a:endParaRPr lang="en-US"/>
        </a:p>
      </dgm:t>
    </dgm:pt>
    <dgm:pt modelId="{819DF2FA-4267-4AF1-8490-A17EEBADA734}">
      <dgm:prSet custT="1"/>
      <dgm:spPr/>
      <dgm:t>
        <a:bodyPr/>
        <a:lstStyle/>
        <a:p>
          <a:r>
            <a:rPr lang="en-US" sz="1600" dirty="0"/>
            <a:t>Change multiple locations into simply “Multiple”</a:t>
          </a:r>
          <a:br>
            <a:rPr lang="en-US" sz="1600" dirty="0"/>
          </a:br>
          <a:r>
            <a:rPr lang="en-US" sz="1200" dirty="0"/>
            <a:t>Explode tamper on “,” + REGEX find “</a:t>
          </a:r>
          <a:r>
            <a:rPr lang="en-US" sz="1200" b="0" i="0" dirty="0"/>
            <a:t>/^(.*?)</a:t>
          </a:r>
          <a:r>
            <a:rPr lang="en-US" sz="1200" b="1" i="0" dirty="0"/>
            <a:t>\\|</a:t>
          </a:r>
          <a:r>
            <a:rPr lang="en-US" sz="1200" b="0" i="0" dirty="0"/>
            <a:t>/” and Replace “Multiple”</a:t>
          </a:r>
          <a:endParaRPr lang="en-US" sz="1600" dirty="0"/>
        </a:p>
      </dgm:t>
    </dgm:pt>
    <dgm:pt modelId="{0B9A64D4-F787-4322-87F4-A362AB8AD935}" type="parTrans" cxnId="{4AB88897-3B8A-43EE-B05B-94EFA2C01D2D}">
      <dgm:prSet/>
      <dgm:spPr/>
      <dgm:t>
        <a:bodyPr/>
        <a:lstStyle/>
        <a:p>
          <a:endParaRPr lang="en-US"/>
        </a:p>
      </dgm:t>
    </dgm:pt>
    <dgm:pt modelId="{1BC5A0D0-B550-48AA-A6E6-19323ACC6909}" type="sibTrans" cxnId="{4AB88897-3B8A-43EE-B05B-94EFA2C01D2D}">
      <dgm:prSet/>
      <dgm:spPr/>
      <dgm:t>
        <a:bodyPr/>
        <a:lstStyle/>
        <a:p>
          <a:endParaRPr lang="en-US"/>
        </a:p>
      </dgm:t>
    </dgm:pt>
    <dgm:pt modelId="{C5B22071-F575-41C5-A146-0C9FB0BFD624}">
      <dgm:prSet/>
      <dgm:spPr/>
      <dgm:t>
        <a:bodyPr/>
        <a:lstStyle/>
        <a:p>
          <a:r>
            <a:rPr lang="en-US" dirty="0"/>
            <a:t>Convert</a:t>
          </a:r>
        </a:p>
      </dgm:t>
    </dgm:pt>
    <dgm:pt modelId="{0C4E616F-4DC8-4CBF-8EF3-C298B9397464}" type="parTrans" cxnId="{D35F0CCA-6743-471C-ACCA-0039934C79FD}">
      <dgm:prSet/>
      <dgm:spPr/>
      <dgm:t>
        <a:bodyPr/>
        <a:lstStyle/>
        <a:p>
          <a:endParaRPr lang="en-US"/>
        </a:p>
      </dgm:t>
    </dgm:pt>
    <dgm:pt modelId="{1FED6E4D-2F3B-408D-BEAB-48AB9CBDEF81}" type="sibTrans" cxnId="{D35F0CCA-6743-471C-ACCA-0039934C79FD}">
      <dgm:prSet/>
      <dgm:spPr/>
      <dgm:t>
        <a:bodyPr/>
        <a:lstStyle/>
        <a:p>
          <a:endParaRPr lang="en-US"/>
        </a:p>
      </dgm:t>
    </dgm:pt>
    <dgm:pt modelId="{592627AE-BCD9-422F-970E-99926BAAC13E}">
      <dgm:prSet custT="1"/>
      <dgm:spPr/>
      <dgm:t>
        <a:bodyPr/>
        <a:lstStyle/>
        <a:p>
          <a:r>
            <a:rPr lang="en-US" sz="1600" dirty="0"/>
            <a:t>Convert state names to abbreviations</a:t>
          </a:r>
        </a:p>
      </dgm:t>
    </dgm:pt>
    <dgm:pt modelId="{7A3900FD-A1CE-42D9-AB69-0C64A91495B5}" type="parTrans" cxnId="{4EAE4300-8935-4A00-8AA0-8B679AA0AB1A}">
      <dgm:prSet/>
      <dgm:spPr/>
      <dgm:t>
        <a:bodyPr/>
        <a:lstStyle/>
        <a:p>
          <a:endParaRPr lang="en-US"/>
        </a:p>
      </dgm:t>
    </dgm:pt>
    <dgm:pt modelId="{B3658EFD-3ECF-46FD-BF95-76D01D75A1DA}" type="sibTrans" cxnId="{4EAE4300-8935-4A00-8AA0-8B679AA0AB1A}">
      <dgm:prSet/>
      <dgm:spPr/>
      <dgm:t>
        <a:bodyPr/>
        <a:lstStyle/>
        <a:p>
          <a:endParaRPr lang="en-US"/>
        </a:p>
      </dgm:t>
    </dgm:pt>
    <dgm:pt modelId="{C9BA872B-245E-4130-9BCA-CCBBFE7BF9A3}" type="pres">
      <dgm:prSet presAssocID="{6C97C198-4DBE-4E30-B65E-CA97B8AD602B}" presName="linearFlow" presStyleCnt="0">
        <dgm:presLayoutVars>
          <dgm:dir/>
          <dgm:animLvl val="lvl"/>
          <dgm:resizeHandles val="exact"/>
        </dgm:presLayoutVars>
      </dgm:prSet>
      <dgm:spPr/>
      <dgm:t>
        <a:bodyPr/>
        <a:lstStyle/>
        <a:p>
          <a:endParaRPr lang="en-US"/>
        </a:p>
      </dgm:t>
    </dgm:pt>
    <dgm:pt modelId="{B66D5F7C-5770-4B5A-83D5-D80A990D6BC5}" type="pres">
      <dgm:prSet presAssocID="{FAA4F080-7E9A-4299-BE61-7BA5CC42DE0E}" presName="composite" presStyleCnt="0"/>
      <dgm:spPr/>
    </dgm:pt>
    <dgm:pt modelId="{DBFB3B67-DACD-416F-944C-924C105417B5}" type="pres">
      <dgm:prSet presAssocID="{FAA4F080-7E9A-4299-BE61-7BA5CC42DE0E}" presName="parentText" presStyleLbl="alignNode1" presStyleIdx="0" presStyleCnt="4">
        <dgm:presLayoutVars>
          <dgm:chMax val="1"/>
          <dgm:bulletEnabled val="1"/>
        </dgm:presLayoutVars>
      </dgm:prSet>
      <dgm:spPr/>
      <dgm:t>
        <a:bodyPr/>
        <a:lstStyle/>
        <a:p>
          <a:endParaRPr lang="en-US"/>
        </a:p>
      </dgm:t>
    </dgm:pt>
    <dgm:pt modelId="{F9B5743F-F81A-4BEE-9F72-01CA50F71AB3}" type="pres">
      <dgm:prSet presAssocID="{FAA4F080-7E9A-4299-BE61-7BA5CC42DE0E}" presName="descendantText" presStyleLbl="alignAcc1" presStyleIdx="0" presStyleCnt="4">
        <dgm:presLayoutVars>
          <dgm:bulletEnabled val="1"/>
        </dgm:presLayoutVars>
      </dgm:prSet>
      <dgm:spPr/>
      <dgm:t>
        <a:bodyPr/>
        <a:lstStyle/>
        <a:p>
          <a:endParaRPr lang="en-US"/>
        </a:p>
      </dgm:t>
    </dgm:pt>
    <dgm:pt modelId="{23D66A5E-0177-44C6-A754-37C7C62BD60F}" type="pres">
      <dgm:prSet presAssocID="{0ACB5DF6-BD06-42C3-8424-8643B2A5CCAA}" presName="sp" presStyleCnt="0"/>
      <dgm:spPr/>
    </dgm:pt>
    <dgm:pt modelId="{CF7EB9AE-3900-4872-88C8-6F86CAD5B7AF}" type="pres">
      <dgm:prSet presAssocID="{32B58372-C124-4793-A9F6-86DE95803215}" presName="composite" presStyleCnt="0"/>
      <dgm:spPr/>
    </dgm:pt>
    <dgm:pt modelId="{8B215A8A-38FD-4154-98D4-E51BE3907FAB}" type="pres">
      <dgm:prSet presAssocID="{32B58372-C124-4793-A9F6-86DE95803215}" presName="parentText" presStyleLbl="alignNode1" presStyleIdx="1" presStyleCnt="4">
        <dgm:presLayoutVars>
          <dgm:chMax val="1"/>
          <dgm:bulletEnabled val="1"/>
        </dgm:presLayoutVars>
      </dgm:prSet>
      <dgm:spPr/>
      <dgm:t>
        <a:bodyPr/>
        <a:lstStyle/>
        <a:p>
          <a:endParaRPr lang="en-US"/>
        </a:p>
      </dgm:t>
    </dgm:pt>
    <dgm:pt modelId="{AF56601C-5663-42F2-AF23-BD53601DD027}" type="pres">
      <dgm:prSet presAssocID="{32B58372-C124-4793-A9F6-86DE95803215}" presName="descendantText" presStyleLbl="alignAcc1" presStyleIdx="1" presStyleCnt="4">
        <dgm:presLayoutVars>
          <dgm:bulletEnabled val="1"/>
        </dgm:presLayoutVars>
      </dgm:prSet>
      <dgm:spPr/>
      <dgm:t>
        <a:bodyPr/>
        <a:lstStyle/>
        <a:p>
          <a:endParaRPr lang="en-US"/>
        </a:p>
      </dgm:t>
    </dgm:pt>
    <dgm:pt modelId="{CB2112CD-9CC6-4324-9DA4-D5F54DE97BF1}" type="pres">
      <dgm:prSet presAssocID="{0B6421AF-C8AE-4730-9340-FB57E0442C2A}" presName="sp" presStyleCnt="0"/>
      <dgm:spPr/>
    </dgm:pt>
    <dgm:pt modelId="{D13A272D-3019-4776-9679-00C11217EB64}" type="pres">
      <dgm:prSet presAssocID="{800A3C5B-F32A-44C4-82A7-75DCACD717AB}" presName="composite" presStyleCnt="0"/>
      <dgm:spPr/>
    </dgm:pt>
    <dgm:pt modelId="{29EE2A97-1A6F-42B6-A611-D3BF9BA30CA7}" type="pres">
      <dgm:prSet presAssocID="{800A3C5B-F32A-44C4-82A7-75DCACD717AB}" presName="parentText" presStyleLbl="alignNode1" presStyleIdx="2" presStyleCnt="4">
        <dgm:presLayoutVars>
          <dgm:chMax val="1"/>
          <dgm:bulletEnabled val="1"/>
        </dgm:presLayoutVars>
      </dgm:prSet>
      <dgm:spPr/>
      <dgm:t>
        <a:bodyPr/>
        <a:lstStyle/>
        <a:p>
          <a:endParaRPr lang="en-US"/>
        </a:p>
      </dgm:t>
    </dgm:pt>
    <dgm:pt modelId="{51F66FDC-F7A3-4570-BFDC-35349A65DD4D}" type="pres">
      <dgm:prSet presAssocID="{800A3C5B-F32A-44C4-82A7-75DCACD717AB}" presName="descendantText" presStyleLbl="alignAcc1" presStyleIdx="2" presStyleCnt="4">
        <dgm:presLayoutVars>
          <dgm:bulletEnabled val="1"/>
        </dgm:presLayoutVars>
      </dgm:prSet>
      <dgm:spPr/>
      <dgm:t>
        <a:bodyPr/>
        <a:lstStyle/>
        <a:p>
          <a:endParaRPr lang="en-US"/>
        </a:p>
      </dgm:t>
    </dgm:pt>
    <dgm:pt modelId="{F763485B-B5A4-4C7D-A560-71BBDF071979}" type="pres">
      <dgm:prSet presAssocID="{98D54F8C-11E9-4E48-9D29-B065975CEF65}" presName="sp" presStyleCnt="0"/>
      <dgm:spPr/>
    </dgm:pt>
    <dgm:pt modelId="{43B0727A-E1F2-43D9-8189-ADCFE9F0C94D}" type="pres">
      <dgm:prSet presAssocID="{C5B22071-F575-41C5-A146-0C9FB0BFD624}" presName="composite" presStyleCnt="0"/>
      <dgm:spPr/>
    </dgm:pt>
    <dgm:pt modelId="{5F616F94-6158-49B5-9CE9-749BCDEA2D45}" type="pres">
      <dgm:prSet presAssocID="{C5B22071-F575-41C5-A146-0C9FB0BFD624}" presName="parentText" presStyleLbl="alignNode1" presStyleIdx="3" presStyleCnt="4">
        <dgm:presLayoutVars>
          <dgm:chMax val="1"/>
          <dgm:bulletEnabled val="1"/>
        </dgm:presLayoutVars>
      </dgm:prSet>
      <dgm:spPr/>
      <dgm:t>
        <a:bodyPr/>
        <a:lstStyle/>
        <a:p>
          <a:endParaRPr lang="en-US"/>
        </a:p>
      </dgm:t>
    </dgm:pt>
    <dgm:pt modelId="{8174C85E-62F8-4397-8C73-152A6604B5E7}" type="pres">
      <dgm:prSet presAssocID="{C5B22071-F575-41C5-A146-0C9FB0BFD624}" presName="descendantText" presStyleLbl="alignAcc1" presStyleIdx="3" presStyleCnt="4">
        <dgm:presLayoutVars>
          <dgm:bulletEnabled val="1"/>
        </dgm:presLayoutVars>
      </dgm:prSet>
      <dgm:spPr/>
      <dgm:t>
        <a:bodyPr/>
        <a:lstStyle/>
        <a:p>
          <a:endParaRPr lang="en-US"/>
        </a:p>
      </dgm:t>
    </dgm:pt>
  </dgm:ptLst>
  <dgm:cxnLst>
    <dgm:cxn modelId="{57729EE3-CE02-46C3-B910-C89DB9792833}" type="presOf" srcId="{800A3C5B-F32A-44C4-82A7-75DCACD717AB}" destId="{29EE2A97-1A6F-42B6-A611-D3BF9BA30CA7}" srcOrd="0" destOrd="0" presId="urn:microsoft.com/office/officeart/2005/8/layout/chevron2"/>
    <dgm:cxn modelId="{4AB88897-3B8A-43EE-B05B-94EFA2C01D2D}" srcId="{800A3C5B-F32A-44C4-82A7-75DCACD717AB}" destId="{819DF2FA-4267-4AF1-8490-A17EEBADA734}" srcOrd="0" destOrd="0" parTransId="{0B9A64D4-F787-4322-87F4-A362AB8AD935}" sibTransId="{1BC5A0D0-B550-48AA-A6E6-19323ACC6909}"/>
    <dgm:cxn modelId="{148F2FF8-CA95-43A5-A311-42EFE24F01ED}" type="presOf" srcId="{C5B22071-F575-41C5-A146-0C9FB0BFD624}" destId="{5F616F94-6158-49B5-9CE9-749BCDEA2D45}" srcOrd="0" destOrd="0" presId="urn:microsoft.com/office/officeart/2005/8/layout/chevron2"/>
    <dgm:cxn modelId="{6B3BE525-6842-427C-8F2C-B5B542493640}" type="presOf" srcId="{B7317999-F30D-49EE-9176-718AEBD5E7AD}" destId="{AF56601C-5663-42F2-AF23-BD53601DD027}" srcOrd="0" destOrd="0" presId="urn:microsoft.com/office/officeart/2005/8/layout/chevron2"/>
    <dgm:cxn modelId="{261EE1AF-472D-402E-9A58-CD5EA7296AE7}" srcId="{6C97C198-4DBE-4E30-B65E-CA97B8AD602B}" destId="{FAA4F080-7E9A-4299-BE61-7BA5CC42DE0E}" srcOrd="0" destOrd="0" parTransId="{71530124-61DE-4F21-A978-3B670463AF2C}" sibTransId="{0ACB5DF6-BD06-42C3-8424-8643B2A5CCAA}"/>
    <dgm:cxn modelId="{06741782-F08B-4F97-BF60-F07542C96D0C}" type="presOf" srcId="{592627AE-BCD9-422F-970E-99926BAAC13E}" destId="{8174C85E-62F8-4397-8C73-152A6604B5E7}" srcOrd="0" destOrd="0" presId="urn:microsoft.com/office/officeart/2005/8/layout/chevron2"/>
    <dgm:cxn modelId="{F1F2A8D3-12BA-4D23-A3B1-2C9853DD80EF}" type="presOf" srcId="{6C97C198-4DBE-4E30-B65E-CA97B8AD602B}" destId="{C9BA872B-245E-4130-9BCA-CCBBFE7BF9A3}" srcOrd="0" destOrd="0" presId="urn:microsoft.com/office/officeart/2005/8/layout/chevron2"/>
    <dgm:cxn modelId="{B2F40698-CB74-4820-8BCB-CDA7B82C305E}" srcId="{6C97C198-4DBE-4E30-B65E-CA97B8AD602B}" destId="{32B58372-C124-4793-A9F6-86DE95803215}" srcOrd="1" destOrd="0" parTransId="{6467609A-815D-4DD5-A64D-21C85D44FBB9}" sibTransId="{0B6421AF-C8AE-4730-9340-FB57E0442C2A}"/>
    <dgm:cxn modelId="{3465A2D2-CFB4-4D0A-B23D-6F055CE3B4DF}" type="presOf" srcId="{819DF2FA-4267-4AF1-8490-A17EEBADA734}" destId="{51F66FDC-F7A3-4570-BFDC-35349A65DD4D}" srcOrd="0" destOrd="0" presId="urn:microsoft.com/office/officeart/2005/8/layout/chevron2"/>
    <dgm:cxn modelId="{18A234D5-4422-4731-AEFC-2ACE6FC89FFE}" type="presOf" srcId="{32B58372-C124-4793-A9F6-86DE95803215}" destId="{8B215A8A-38FD-4154-98D4-E51BE3907FAB}" srcOrd="0" destOrd="0" presId="urn:microsoft.com/office/officeart/2005/8/layout/chevron2"/>
    <dgm:cxn modelId="{4EAE4300-8935-4A00-8AA0-8B679AA0AB1A}" srcId="{C5B22071-F575-41C5-A146-0C9FB0BFD624}" destId="{592627AE-BCD9-422F-970E-99926BAAC13E}" srcOrd="0" destOrd="0" parTransId="{7A3900FD-A1CE-42D9-AB69-0C64A91495B5}" sibTransId="{B3658EFD-3ECF-46FD-BF95-76D01D75A1DA}"/>
    <dgm:cxn modelId="{D35F0CCA-6743-471C-ACCA-0039934C79FD}" srcId="{6C97C198-4DBE-4E30-B65E-CA97B8AD602B}" destId="{C5B22071-F575-41C5-A146-0C9FB0BFD624}" srcOrd="3" destOrd="0" parTransId="{0C4E616F-4DC8-4CBF-8EF3-C298B9397464}" sibTransId="{1FED6E4D-2F3B-408D-BEAB-48AB9CBDEF81}"/>
    <dgm:cxn modelId="{C64F3129-8B57-4344-A68D-B2D21B7B6B32}" type="presOf" srcId="{709F2469-90FA-45B8-8804-67AFE1B25DC4}" destId="{F9B5743F-F81A-4BEE-9F72-01CA50F71AB3}" srcOrd="0" destOrd="0" presId="urn:microsoft.com/office/officeart/2005/8/layout/chevron2"/>
    <dgm:cxn modelId="{DEE159C0-8DCD-4703-83AB-BCAA87E37E18}" srcId="{32B58372-C124-4793-A9F6-86DE95803215}" destId="{B7317999-F30D-49EE-9176-718AEBD5E7AD}" srcOrd="0" destOrd="0" parTransId="{00C3E0CD-E74E-480C-800C-3D1632CBC304}" sibTransId="{D4B8B540-0D86-483A-864B-AA8B567A9CEC}"/>
    <dgm:cxn modelId="{984C35B7-6452-4AE4-8410-A15281A1AD00}" srcId="{FAA4F080-7E9A-4299-BE61-7BA5CC42DE0E}" destId="{709F2469-90FA-45B8-8804-67AFE1B25DC4}" srcOrd="0" destOrd="0" parTransId="{F05C433F-FD51-4E14-96A8-F8CCC3A5DDF4}" sibTransId="{566FA47E-199B-49B3-8614-40143B1E0518}"/>
    <dgm:cxn modelId="{BA39972E-59DB-45BB-B9A7-CD3961A6703A}" type="presOf" srcId="{FAA4F080-7E9A-4299-BE61-7BA5CC42DE0E}" destId="{DBFB3B67-DACD-416F-944C-924C105417B5}" srcOrd="0" destOrd="0" presId="urn:microsoft.com/office/officeart/2005/8/layout/chevron2"/>
    <dgm:cxn modelId="{145CA372-742D-4B75-96C5-E51C5A873DA3}" srcId="{6C97C198-4DBE-4E30-B65E-CA97B8AD602B}" destId="{800A3C5B-F32A-44C4-82A7-75DCACD717AB}" srcOrd="2" destOrd="0" parTransId="{9BA30A1A-1825-4E68-9881-D218ED4D4460}" sibTransId="{98D54F8C-11E9-4E48-9D29-B065975CEF65}"/>
    <dgm:cxn modelId="{C692E9F8-01E1-43E4-A9D4-19726E9F8EAB}" type="presParOf" srcId="{C9BA872B-245E-4130-9BCA-CCBBFE7BF9A3}" destId="{B66D5F7C-5770-4B5A-83D5-D80A990D6BC5}" srcOrd="0" destOrd="0" presId="urn:microsoft.com/office/officeart/2005/8/layout/chevron2"/>
    <dgm:cxn modelId="{B6D27AD0-325B-4876-BFE3-D8ED88D98941}" type="presParOf" srcId="{B66D5F7C-5770-4B5A-83D5-D80A990D6BC5}" destId="{DBFB3B67-DACD-416F-944C-924C105417B5}" srcOrd="0" destOrd="0" presId="urn:microsoft.com/office/officeart/2005/8/layout/chevron2"/>
    <dgm:cxn modelId="{33D741A8-1882-43A1-A709-D23C61E3A123}" type="presParOf" srcId="{B66D5F7C-5770-4B5A-83D5-D80A990D6BC5}" destId="{F9B5743F-F81A-4BEE-9F72-01CA50F71AB3}" srcOrd="1" destOrd="0" presId="urn:microsoft.com/office/officeart/2005/8/layout/chevron2"/>
    <dgm:cxn modelId="{924B5E5F-CA52-4D29-8DC8-08A6759F7AAA}" type="presParOf" srcId="{C9BA872B-245E-4130-9BCA-CCBBFE7BF9A3}" destId="{23D66A5E-0177-44C6-A754-37C7C62BD60F}" srcOrd="1" destOrd="0" presId="urn:microsoft.com/office/officeart/2005/8/layout/chevron2"/>
    <dgm:cxn modelId="{0297ED45-92A0-454A-BD97-A93875F4B02D}" type="presParOf" srcId="{C9BA872B-245E-4130-9BCA-CCBBFE7BF9A3}" destId="{CF7EB9AE-3900-4872-88C8-6F86CAD5B7AF}" srcOrd="2" destOrd="0" presId="urn:microsoft.com/office/officeart/2005/8/layout/chevron2"/>
    <dgm:cxn modelId="{AAE06DC5-95F4-4557-AA6D-CDF2FCF18E44}" type="presParOf" srcId="{CF7EB9AE-3900-4872-88C8-6F86CAD5B7AF}" destId="{8B215A8A-38FD-4154-98D4-E51BE3907FAB}" srcOrd="0" destOrd="0" presId="urn:microsoft.com/office/officeart/2005/8/layout/chevron2"/>
    <dgm:cxn modelId="{DCECFBD7-FA17-4497-9AC9-B088D6918FFB}" type="presParOf" srcId="{CF7EB9AE-3900-4872-88C8-6F86CAD5B7AF}" destId="{AF56601C-5663-42F2-AF23-BD53601DD027}" srcOrd="1" destOrd="0" presId="urn:microsoft.com/office/officeart/2005/8/layout/chevron2"/>
    <dgm:cxn modelId="{28363799-8D02-46D1-9A65-81D7571D703F}" type="presParOf" srcId="{C9BA872B-245E-4130-9BCA-CCBBFE7BF9A3}" destId="{CB2112CD-9CC6-4324-9DA4-D5F54DE97BF1}" srcOrd="3" destOrd="0" presId="urn:microsoft.com/office/officeart/2005/8/layout/chevron2"/>
    <dgm:cxn modelId="{961AB5B3-46A9-464D-B718-7AA51B121A0D}" type="presParOf" srcId="{C9BA872B-245E-4130-9BCA-CCBBFE7BF9A3}" destId="{D13A272D-3019-4776-9679-00C11217EB64}" srcOrd="4" destOrd="0" presId="urn:microsoft.com/office/officeart/2005/8/layout/chevron2"/>
    <dgm:cxn modelId="{8C0008B5-0659-4DA4-B942-60D852E3457E}" type="presParOf" srcId="{D13A272D-3019-4776-9679-00C11217EB64}" destId="{29EE2A97-1A6F-42B6-A611-D3BF9BA30CA7}" srcOrd="0" destOrd="0" presId="urn:microsoft.com/office/officeart/2005/8/layout/chevron2"/>
    <dgm:cxn modelId="{F745475F-A3F3-4B31-AE03-8D21D2BA8733}" type="presParOf" srcId="{D13A272D-3019-4776-9679-00C11217EB64}" destId="{51F66FDC-F7A3-4570-BFDC-35349A65DD4D}" srcOrd="1" destOrd="0" presId="urn:microsoft.com/office/officeart/2005/8/layout/chevron2"/>
    <dgm:cxn modelId="{40ED6BB2-C309-4630-AE12-33666611CD98}" type="presParOf" srcId="{C9BA872B-245E-4130-9BCA-CCBBFE7BF9A3}" destId="{F763485B-B5A4-4C7D-A560-71BBDF071979}" srcOrd="5" destOrd="0" presId="urn:microsoft.com/office/officeart/2005/8/layout/chevron2"/>
    <dgm:cxn modelId="{1BABA632-4258-4977-B210-90E582A03024}" type="presParOf" srcId="{C9BA872B-245E-4130-9BCA-CCBBFE7BF9A3}" destId="{43B0727A-E1F2-43D9-8189-ADCFE9F0C94D}" srcOrd="6" destOrd="0" presId="urn:microsoft.com/office/officeart/2005/8/layout/chevron2"/>
    <dgm:cxn modelId="{94BD8EE4-BB57-4B95-810E-5B21DEBE54C4}" type="presParOf" srcId="{43B0727A-E1F2-43D9-8189-ADCFE9F0C94D}" destId="{5F616F94-6158-49B5-9CE9-749BCDEA2D45}" srcOrd="0" destOrd="0" presId="urn:microsoft.com/office/officeart/2005/8/layout/chevron2"/>
    <dgm:cxn modelId="{F8AF71E4-E71A-4FBB-B9BC-E24FE581B7B5}" type="presParOf" srcId="{43B0727A-E1F2-43D9-8189-ADCFE9F0C94D}" destId="{8174C85E-62F8-4397-8C73-152A6604B5E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A4C60-35F8-48F7-818E-140E138642EC}">
      <dsp:nvSpPr>
        <dsp:cNvPr id="0" name=""/>
        <dsp:cNvSpPr/>
      </dsp:nvSpPr>
      <dsp:spPr>
        <a:xfrm>
          <a:off x="809" y="438518"/>
          <a:ext cx="3155802" cy="1893481"/>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a:t>USAJobs module</a:t>
          </a:r>
        </a:p>
      </dsp:txBody>
      <dsp:txXfrm>
        <a:off x="809" y="438518"/>
        <a:ext cx="3155802" cy="1893481"/>
      </dsp:txXfrm>
    </dsp:sp>
    <dsp:sp modelId="{68486A2B-0BF6-40C4-A2A1-D925F714FFEC}">
      <dsp:nvSpPr>
        <dsp:cNvPr id="0" name=""/>
        <dsp:cNvSpPr/>
      </dsp:nvSpPr>
      <dsp:spPr>
        <a:xfrm>
          <a:off x="3472192" y="438518"/>
          <a:ext cx="3155802" cy="1893481"/>
        </a:xfrm>
        <a:prstGeom prst="rect">
          <a:avLst/>
        </a:prstGeom>
        <a:gradFill rotWithShape="0">
          <a:gsLst>
            <a:gs pos="0">
              <a:schemeClr val="accent3">
                <a:hueOff val="-477801"/>
                <a:satOff val="393"/>
                <a:lumOff val="-327"/>
                <a:alphaOff val="0"/>
                <a:tint val="96000"/>
                <a:lumMod val="100000"/>
              </a:schemeClr>
            </a:gs>
            <a:gs pos="78000">
              <a:schemeClr val="accent3">
                <a:hueOff val="-477801"/>
                <a:satOff val="393"/>
                <a:lumOff val="-3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a:t>USAJobs Integration module</a:t>
          </a:r>
        </a:p>
      </dsp:txBody>
      <dsp:txXfrm>
        <a:off x="3472192" y="438518"/>
        <a:ext cx="3155802" cy="1893481"/>
      </dsp:txXfrm>
    </dsp:sp>
    <dsp:sp modelId="{EB70DE65-86ED-4747-BD16-97690F3F69C0}">
      <dsp:nvSpPr>
        <dsp:cNvPr id="0" name=""/>
        <dsp:cNvSpPr/>
      </dsp:nvSpPr>
      <dsp:spPr>
        <a:xfrm>
          <a:off x="809" y="2647580"/>
          <a:ext cx="3155802" cy="1893481"/>
        </a:xfrm>
        <a:prstGeom prst="rect">
          <a:avLst/>
        </a:prstGeom>
        <a:gradFill rotWithShape="0">
          <a:gsLst>
            <a:gs pos="0">
              <a:schemeClr val="accent3">
                <a:hueOff val="-955602"/>
                <a:satOff val="787"/>
                <a:lumOff val="-654"/>
                <a:alphaOff val="0"/>
                <a:tint val="96000"/>
                <a:lumMod val="100000"/>
              </a:schemeClr>
            </a:gs>
            <a:gs pos="78000">
              <a:schemeClr val="accent3">
                <a:hueOff val="-955602"/>
                <a:satOff val="787"/>
                <a:lumOff val="-65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a:t>Views JSON Query module</a:t>
          </a:r>
        </a:p>
      </dsp:txBody>
      <dsp:txXfrm>
        <a:off x="809" y="2647580"/>
        <a:ext cx="3155802" cy="1893481"/>
      </dsp:txXfrm>
    </dsp:sp>
    <dsp:sp modelId="{71ABE76E-1030-4104-9AB2-825FFC22BB9B}">
      <dsp:nvSpPr>
        <dsp:cNvPr id="0" name=""/>
        <dsp:cNvSpPr/>
      </dsp:nvSpPr>
      <dsp:spPr>
        <a:xfrm>
          <a:off x="3472192" y="2647580"/>
          <a:ext cx="3155802" cy="1893481"/>
        </a:xfrm>
        <a:prstGeom prst="rect">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a:t>Advanced Authentication HTTP Fetcher</a:t>
          </a:r>
        </a:p>
      </dsp:txBody>
      <dsp:txXfrm>
        <a:off x="3472192" y="2647580"/>
        <a:ext cx="3155802" cy="1893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2D3E8-6125-44FE-BD37-BA65FD6108CB}">
      <dsp:nvSpPr>
        <dsp:cNvPr id="0" name=""/>
        <dsp:cNvSpPr/>
      </dsp:nvSpPr>
      <dsp:spPr>
        <a:xfrm>
          <a:off x="1923626" y="1279"/>
          <a:ext cx="7694506" cy="1311193"/>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95" tIns="333043" rIns="149295" bIns="333043" numCol="1" spcCol="1270" anchor="ctr" anchorCtr="0">
          <a:noAutofit/>
        </a:bodyPr>
        <a:lstStyle/>
        <a:p>
          <a:pPr lvl="0" algn="l" defTabSz="1066800">
            <a:lnSpc>
              <a:spcPct val="90000"/>
            </a:lnSpc>
            <a:spcBef>
              <a:spcPct val="0"/>
            </a:spcBef>
            <a:spcAft>
              <a:spcPct val="35000"/>
            </a:spcAft>
          </a:pPr>
          <a:r>
            <a:rPr lang="en-US" sz="2400" kern="1200" dirty="0"/>
            <a:t>your </a:t>
          </a:r>
          <a:r>
            <a:rPr lang="en-US" sz="2400" kern="1200" dirty="0" err="1"/>
            <a:t>USAJobs</a:t>
          </a:r>
          <a:r>
            <a:rPr lang="en-US" sz="2400" kern="1200" dirty="0"/>
            <a:t> API Token: https://developer.usajobs.gov/APIRequest/Index</a:t>
          </a:r>
        </a:p>
      </dsp:txBody>
      <dsp:txXfrm>
        <a:off x="1923626" y="1279"/>
        <a:ext cx="7694506" cy="1311193"/>
      </dsp:txXfrm>
    </dsp:sp>
    <dsp:sp modelId="{55C227F4-6F02-4C40-890A-6049B56F25A5}">
      <dsp:nvSpPr>
        <dsp:cNvPr id="0" name=""/>
        <dsp:cNvSpPr/>
      </dsp:nvSpPr>
      <dsp:spPr>
        <a:xfrm>
          <a:off x="0" y="1279"/>
          <a:ext cx="1923626" cy="1311193"/>
        </a:xfrm>
        <a:prstGeom prst="rect">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792" tIns="129517" rIns="101792" bIns="129517" numCol="1" spcCol="1270" anchor="ctr" anchorCtr="0">
          <a:noAutofit/>
        </a:bodyPr>
        <a:lstStyle/>
        <a:p>
          <a:pPr lvl="0" algn="ctr" defTabSz="1244600">
            <a:lnSpc>
              <a:spcPct val="90000"/>
            </a:lnSpc>
            <a:spcBef>
              <a:spcPct val="0"/>
            </a:spcBef>
            <a:spcAft>
              <a:spcPct val="35000"/>
            </a:spcAft>
          </a:pPr>
          <a:r>
            <a:rPr lang="en-US" sz="2800" kern="1200"/>
            <a:t>Get</a:t>
          </a:r>
        </a:p>
      </dsp:txBody>
      <dsp:txXfrm>
        <a:off x="0" y="1279"/>
        <a:ext cx="1923626" cy="1311193"/>
      </dsp:txXfrm>
    </dsp:sp>
    <dsp:sp modelId="{51517193-872A-417F-A6B9-9D88D570B496}">
      <dsp:nvSpPr>
        <dsp:cNvPr id="0" name=""/>
        <dsp:cNvSpPr/>
      </dsp:nvSpPr>
      <dsp:spPr>
        <a:xfrm>
          <a:off x="1923626" y="1391144"/>
          <a:ext cx="7694506" cy="1311193"/>
        </a:xfrm>
        <a:prstGeom prst="rect">
          <a:avLst/>
        </a:prstGeom>
        <a:solidFill>
          <a:schemeClr val="accent3">
            <a:hueOff val="-716701"/>
            <a:satOff val="590"/>
            <a:lumOff val="-491"/>
            <a:alphaOff val="0"/>
          </a:schemeClr>
        </a:solidFill>
        <a:ln w="19050" cap="rnd" cmpd="sng" algn="ctr">
          <a:solidFill>
            <a:schemeClr val="accent3">
              <a:hueOff val="-716701"/>
              <a:satOff val="590"/>
              <a:lumOff val="-4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95" tIns="333043" rIns="149295" bIns="333043" numCol="1" spcCol="1270" anchor="ctr" anchorCtr="0">
          <a:noAutofit/>
        </a:bodyPr>
        <a:lstStyle/>
        <a:p>
          <a:pPr lvl="0" algn="l" defTabSz="1066800">
            <a:lnSpc>
              <a:spcPct val="90000"/>
            </a:lnSpc>
            <a:spcBef>
              <a:spcPct val="0"/>
            </a:spcBef>
            <a:spcAft>
              <a:spcPct val="35000"/>
            </a:spcAft>
          </a:pPr>
          <a:r>
            <a:rPr lang="en-US" sz="2400" kern="1200" dirty="0"/>
            <a:t>an API tool like Postman or  ARC or similar </a:t>
          </a:r>
        </a:p>
      </dsp:txBody>
      <dsp:txXfrm>
        <a:off x="1923626" y="1391144"/>
        <a:ext cx="7694506" cy="1311193"/>
      </dsp:txXfrm>
    </dsp:sp>
    <dsp:sp modelId="{7E5591BA-C8AC-4068-B4C2-6ADEF3668AEC}">
      <dsp:nvSpPr>
        <dsp:cNvPr id="0" name=""/>
        <dsp:cNvSpPr/>
      </dsp:nvSpPr>
      <dsp:spPr>
        <a:xfrm>
          <a:off x="0" y="1391144"/>
          <a:ext cx="1923626" cy="1311193"/>
        </a:xfrm>
        <a:prstGeom prst="rect">
          <a:avLst/>
        </a:prstGeom>
        <a:solidFill>
          <a:schemeClr val="lt1">
            <a:hueOff val="0"/>
            <a:satOff val="0"/>
            <a:lumOff val="0"/>
            <a:alphaOff val="0"/>
          </a:schemeClr>
        </a:solidFill>
        <a:ln w="19050" cap="rnd" cmpd="sng" algn="ctr">
          <a:solidFill>
            <a:schemeClr val="accent3">
              <a:hueOff val="-716701"/>
              <a:satOff val="590"/>
              <a:lumOff val="-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792" tIns="129517" rIns="101792" bIns="129517" numCol="1" spcCol="1270" anchor="ctr" anchorCtr="0">
          <a:noAutofit/>
        </a:bodyPr>
        <a:lstStyle/>
        <a:p>
          <a:pPr lvl="0" algn="ctr" defTabSz="1244600">
            <a:lnSpc>
              <a:spcPct val="90000"/>
            </a:lnSpc>
            <a:spcBef>
              <a:spcPct val="0"/>
            </a:spcBef>
            <a:spcAft>
              <a:spcPct val="35000"/>
            </a:spcAft>
          </a:pPr>
          <a:r>
            <a:rPr lang="en-US" sz="2800" kern="1200"/>
            <a:t>Get</a:t>
          </a:r>
        </a:p>
      </dsp:txBody>
      <dsp:txXfrm>
        <a:off x="0" y="1391144"/>
        <a:ext cx="1923626" cy="1311193"/>
      </dsp:txXfrm>
    </dsp:sp>
    <dsp:sp modelId="{24326897-B0B6-4630-B475-D1487208E66A}">
      <dsp:nvSpPr>
        <dsp:cNvPr id="0" name=""/>
        <dsp:cNvSpPr/>
      </dsp:nvSpPr>
      <dsp:spPr>
        <a:xfrm>
          <a:off x="1923626" y="2781009"/>
          <a:ext cx="7694506" cy="1311193"/>
        </a:xfrm>
        <a:prstGeom prst="rect">
          <a:avLst/>
        </a:prstGeom>
        <a:solidFill>
          <a:schemeClr val="accent3">
            <a:hueOff val="-1433403"/>
            <a:satOff val="1180"/>
            <a:lumOff val="-981"/>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295" tIns="333043" rIns="149295" bIns="333043" numCol="1" spcCol="1270" anchor="ctr" anchorCtr="0">
          <a:noAutofit/>
        </a:bodyPr>
        <a:lstStyle/>
        <a:p>
          <a:pPr lvl="0" algn="l" defTabSz="1066800">
            <a:lnSpc>
              <a:spcPct val="90000"/>
            </a:lnSpc>
            <a:spcBef>
              <a:spcPct val="0"/>
            </a:spcBef>
            <a:spcAft>
              <a:spcPct val="35000"/>
            </a:spcAft>
          </a:pPr>
          <a:r>
            <a:rPr lang="en-US" sz="2400" kern="1200" dirty="0"/>
            <a:t>a running Drupal 7 site</a:t>
          </a:r>
        </a:p>
      </dsp:txBody>
      <dsp:txXfrm>
        <a:off x="1923626" y="2781009"/>
        <a:ext cx="7694506" cy="1311193"/>
      </dsp:txXfrm>
    </dsp:sp>
    <dsp:sp modelId="{16DA7378-DAA7-49A1-B88A-C22F24B6B415}">
      <dsp:nvSpPr>
        <dsp:cNvPr id="0" name=""/>
        <dsp:cNvSpPr/>
      </dsp:nvSpPr>
      <dsp:spPr>
        <a:xfrm>
          <a:off x="0" y="2781009"/>
          <a:ext cx="1923626" cy="1311193"/>
        </a:xfrm>
        <a:prstGeom prst="rect">
          <a:avLst/>
        </a:prstGeom>
        <a:solidFill>
          <a:schemeClr val="lt1">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792" tIns="129517" rIns="101792" bIns="129517" numCol="1" spcCol="1270" anchor="ctr" anchorCtr="0">
          <a:noAutofit/>
        </a:bodyPr>
        <a:lstStyle/>
        <a:p>
          <a:pPr lvl="0" algn="ctr" defTabSz="1244600">
            <a:lnSpc>
              <a:spcPct val="90000"/>
            </a:lnSpc>
            <a:spcBef>
              <a:spcPct val="0"/>
            </a:spcBef>
            <a:spcAft>
              <a:spcPct val="35000"/>
            </a:spcAft>
          </a:pPr>
          <a:r>
            <a:rPr lang="en-US" sz="2800" kern="1200" dirty="0"/>
            <a:t>Have</a:t>
          </a:r>
        </a:p>
      </dsp:txBody>
      <dsp:txXfrm>
        <a:off x="0" y="2781009"/>
        <a:ext cx="1923626" cy="1311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55710-F77D-4170-898A-911374A18DAC}">
      <dsp:nvSpPr>
        <dsp:cNvPr id="0" name=""/>
        <dsp:cNvSpPr/>
      </dsp:nvSpPr>
      <dsp:spPr>
        <a:xfrm>
          <a:off x="0" y="78690"/>
          <a:ext cx="6628804" cy="114075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Find JSON selectors with API tool</a:t>
          </a:r>
        </a:p>
      </dsp:txBody>
      <dsp:txXfrm>
        <a:off x="55687" y="134377"/>
        <a:ext cx="6517430" cy="1029376"/>
      </dsp:txXfrm>
    </dsp:sp>
    <dsp:sp modelId="{62B4212E-177A-4C92-9BE7-35B57A046105}">
      <dsp:nvSpPr>
        <dsp:cNvPr id="0" name=""/>
        <dsp:cNvSpPr/>
      </dsp:nvSpPr>
      <dsp:spPr>
        <a:xfrm>
          <a:off x="0" y="1305840"/>
          <a:ext cx="6628804" cy="1140750"/>
        </a:xfrm>
        <a:prstGeom prst="roundRect">
          <a:avLst/>
        </a:prstGeom>
        <a:gradFill rotWithShape="0">
          <a:gsLst>
            <a:gs pos="0">
              <a:schemeClr val="accent3">
                <a:hueOff val="-477801"/>
                <a:satOff val="393"/>
                <a:lumOff val="-327"/>
                <a:alphaOff val="0"/>
                <a:tint val="96000"/>
                <a:lumMod val="100000"/>
              </a:schemeClr>
            </a:gs>
            <a:gs pos="78000">
              <a:schemeClr val="accent3">
                <a:hueOff val="-477801"/>
                <a:satOff val="393"/>
                <a:lumOff val="-3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Setup JSONPath* parser to grab selected data</a:t>
          </a:r>
        </a:p>
      </dsp:txBody>
      <dsp:txXfrm>
        <a:off x="55687" y="1361527"/>
        <a:ext cx="6517430" cy="1029376"/>
      </dsp:txXfrm>
    </dsp:sp>
    <dsp:sp modelId="{9FA1CE75-9243-41FC-83E3-5440A694AAC7}">
      <dsp:nvSpPr>
        <dsp:cNvPr id="0" name=""/>
        <dsp:cNvSpPr/>
      </dsp:nvSpPr>
      <dsp:spPr>
        <a:xfrm>
          <a:off x="0" y="2532990"/>
          <a:ext cx="6628804" cy="1140750"/>
        </a:xfrm>
        <a:prstGeom prst="roundRect">
          <a:avLst/>
        </a:prstGeom>
        <a:gradFill rotWithShape="0">
          <a:gsLst>
            <a:gs pos="0">
              <a:schemeClr val="accent3">
                <a:hueOff val="-955602"/>
                <a:satOff val="787"/>
                <a:lumOff val="-654"/>
                <a:alphaOff val="0"/>
                <a:tint val="96000"/>
                <a:lumMod val="100000"/>
              </a:schemeClr>
            </a:gs>
            <a:gs pos="78000">
              <a:schemeClr val="accent3">
                <a:hueOff val="-955602"/>
                <a:satOff val="787"/>
                <a:lumOff val="-65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a:t>Setup the node mapping</a:t>
          </a:r>
        </a:p>
      </dsp:txBody>
      <dsp:txXfrm>
        <a:off x="55687" y="2588677"/>
        <a:ext cx="6517430" cy="1029376"/>
      </dsp:txXfrm>
    </dsp:sp>
    <dsp:sp modelId="{626E3705-594C-43AD-A4D3-56A13A894284}">
      <dsp:nvSpPr>
        <dsp:cNvPr id="0" name=""/>
        <dsp:cNvSpPr/>
      </dsp:nvSpPr>
      <dsp:spPr>
        <a:xfrm>
          <a:off x="0" y="3760140"/>
          <a:ext cx="6628804" cy="1140750"/>
        </a:xfrm>
        <a:prstGeom prst="roundRect">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Tamper the data before it is stored</a:t>
          </a:r>
        </a:p>
      </dsp:txBody>
      <dsp:txXfrm>
        <a:off x="55687" y="3815827"/>
        <a:ext cx="6517430" cy="1029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9448B-2DC9-4984-A2B7-7AD73168F1C9}">
      <dsp:nvSpPr>
        <dsp:cNvPr id="0" name=""/>
        <dsp:cNvSpPr/>
      </dsp:nvSpPr>
      <dsp:spPr>
        <a:xfrm>
          <a:off x="992"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JSONPath Parser</a:t>
          </a:r>
        </a:p>
      </dsp:txBody>
      <dsp:txXfrm>
        <a:off x="992" y="0"/>
        <a:ext cx="2579687" cy="1625600"/>
      </dsp:txXfrm>
    </dsp:sp>
    <dsp:sp modelId="{B98CFB92-B812-484A-AB63-9B627C632F0C}">
      <dsp:nvSpPr>
        <dsp:cNvPr id="0" name=""/>
        <dsp:cNvSpPr/>
      </dsp:nvSpPr>
      <dsp:spPr>
        <a:xfrm>
          <a:off x="258960" y="1627187"/>
          <a:ext cx="2063749" cy="16338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machine_name</a:t>
          </a:r>
        </a:p>
        <a:p>
          <a:pPr lvl="0" algn="ctr" defTabSz="800100">
            <a:lnSpc>
              <a:spcPct val="90000"/>
            </a:lnSpc>
            <a:spcBef>
              <a:spcPct val="0"/>
            </a:spcBef>
            <a:spcAft>
              <a:spcPct val="35000"/>
            </a:spcAft>
          </a:pPr>
          <a:r>
            <a:rPr lang="en-US" sz="1600" kern="1200" dirty="0">
              <a:solidFill>
                <a:schemeClr val="accent2">
                  <a:lumMod val="20000"/>
                  <a:lumOff val="80000"/>
                </a:schemeClr>
              </a:solidFill>
            </a:rPr>
            <a:t/>
          </a:r>
          <a:br>
            <a:rPr lang="en-US" sz="1600" kern="1200" dirty="0">
              <a:solidFill>
                <a:schemeClr val="accent2">
                  <a:lumMod val="20000"/>
                  <a:lumOff val="80000"/>
                </a:schemeClr>
              </a:solidFill>
            </a:rPr>
          </a:br>
          <a:r>
            <a:rPr lang="en-US" sz="1600" kern="1200" dirty="0">
              <a:solidFill>
                <a:schemeClr val="accent2">
                  <a:lumMod val="20000"/>
                  <a:lumOff val="80000"/>
                </a:schemeClr>
              </a:solidFill>
            </a:rPr>
            <a:t>“locations”</a:t>
          </a:r>
        </a:p>
      </dsp:txBody>
      <dsp:txXfrm>
        <a:off x="306812" y="1675039"/>
        <a:ext cx="1968045" cy="1538098"/>
      </dsp:txXfrm>
    </dsp:sp>
    <dsp:sp modelId="{A9C58920-1209-4601-A855-1D22ADEEC7B6}">
      <dsp:nvSpPr>
        <dsp:cNvPr id="0" name=""/>
        <dsp:cNvSpPr/>
      </dsp:nvSpPr>
      <dsp:spPr>
        <a:xfrm>
          <a:off x="258960" y="3512343"/>
          <a:ext cx="2063749" cy="16338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JSONPath expression</a:t>
          </a:r>
        </a:p>
        <a:p>
          <a:pPr lvl="0" algn="ctr" defTabSz="800100">
            <a:lnSpc>
              <a:spcPct val="90000"/>
            </a:lnSpc>
            <a:spcBef>
              <a:spcPct val="0"/>
            </a:spcBef>
            <a:spcAft>
              <a:spcPct val="35000"/>
            </a:spcAft>
          </a:pPr>
          <a:r>
            <a:rPr lang="en-US" sz="1100" kern="1200" dirty="0">
              <a:solidFill>
                <a:schemeClr val="accent2">
                  <a:lumMod val="20000"/>
                  <a:lumOff val="80000"/>
                </a:schemeClr>
              </a:solidFill>
            </a:rPr>
            <a:t/>
          </a:r>
          <a:br>
            <a:rPr lang="en-US" sz="1100" kern="1200" dirty="0">
              <a:solidFill>
                <a:schemeClr val="accent2">
                  <a:lumMod val="20000"/>
                  <a:lumOff val="80000"/>
                </a:schemeClr>
              </a:solidFill>
            </a:rPr>
          </a:br>
          <a:r>
            <a:rPr lang="en-US" sz="1100" kern="1200" dirty="0">
              <a:solidFill>
                <a:schemeClr val="accent2">
                  <a:lumMod val="20000"/>
                  <a:lumOff val="80000"/>
                </a:schemeClr>
              </a:solidFill>
            </a:rPr>
            <a:t>“MatchedObjectDescriptor.</a:t>
          </a:r>
          <a:br>
            <a:rPr lang="en-US" sz="1100" kern="1200" dirty="0">
              <a:solidFill>
                <a:schemeClr val="accent2">
                  <a:lumMod val="20000"/>
                  <a:lumOff val="80000"/>
                </a:schemeClr>
              </a:solidFill>
            </a:rPr>
          </a:br>
          <a:r>
            <a:rPr lang="en-US" sz="1100" kern="1200" dirty="0">
              <a:solidFill>
                <a:schemeClr val="accent2">
                  <a:lumMod val="20000"/>
                  <a:lumOff val="80000"/>
                </a:schemeClr>
              </a:solidFill>
            </a:rPr>
            <a:t>PositionLocation[.CityName]”</a:t>
          </a:r>
        </a:p>
      </dsp:txBody>
      <dsp:txXfrm>
        <a:off x="306812" y="3560195"/>
        <a:ext cx="1968045" cy="1538098"/>
      </dsp:txXfrm>
    </dsp:sp>
    <dsp:sp modelId="{1DAEE03F-ED12-45DC-B737-9B75F11BB160}">
      <dsp:nvSpPr>
        <dsp:cNvPr id="0" name=""/>
        <dsp:cNvSpPr/>
      </dsp:nvSpPr>
      <dsp:spPr>
        <a:xfrm>
          <a:off x="2774156"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Node Mapping</a:t>
          </a:r>
        </a:p>
      </dsp:txBody>
      <dsp:txXfrm>
        <a:off x="2774156" y="0"/>
        <a:ext cx="2579687" cy="1625600"/>
      </dsp:txXfrm>
    </dsp:sp>
    <dsp:sp modelId="{ED0C83BA-B875-46A5-9E44-AB6A0830C61C}">
      <dsp:nvSpPr>
        <dsp:cNvPr id="0" name=""/>
        <dsp:cNvSpPr/>
      </dsp:nvSpPr>
      <dsp:spPr>
        <a:xfrm>
          <a:off x="3032125" y="1627187"/>
          <a:ext cx="2063749" cy="16338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Source machine_name</a:t>
          </a:r>
        </a:p>
        <a:p>
          <a:pPr lvl="0" algn="ctr" defTabSz="800100">
            <a:lnSpc>
              <a:spcPct val="90000"/>
            </a:lnSpc>
            <a:spcBef>
              <a:spcPct val="0"/>
            </a:spcBef>
            <a:spcAft>
              <a:spcPct val="35000"/>
            </a:spcAft>
          </a:pPr>
          <a:r>
            <a:rPr lang="en-US" sz="1600" kern="1200" dirty="0">
              <a:solidFill>
                <a:schemeClr val="accent2">
                  <a:lumMod val="20000"/>
                  <a:lumOff val="80000"/>
                </a:schemeClr>
              </a:solidFill>
            </a:rPr>
            <a:t/>
          </a:r>
          <a:br>
            <a:rPr lang="en-US" sz="1600" kern="1200" dirty="0">
              <a:solidFill>
                <a:schemeClr val="accent2">
                  <a:lumMod val="20000"/>
                  <a:lumOff val="80000"/>
                </a:schemeClr>
              </a:solidFill>
            </a:rPr>
          </a:br>
          <a:r>
            <a:rPr lang="en-US" sz="1600" kern="1200" dirty="0">
              <a:solidFill>
                <a:schemeClr val="accent2">
                  <a:lumMod val="20000"/>
                  <a:lumOff val="80000"/>
                </a:schemeClr>
              </a:solidFill>
            </a:rPr>
            <a:t>“locations”</a:t>
          </a:r>
        </a:p>
      </dsp:txBody>
      <dsp:txXfrm>
        <a:off x="3079977" y="1675039"/>
        <a:ext cx="1968045" cy="1538098"/>
      </dsp:txXfrm>
    </dsp:sp>
    <dsp:sp modelId="{4152CAAF-84DF-4970-AB11-A54B463B2CBE}">
      <dsp:nvSpPr>
        <dsp:cNvPr id="0" name=""/>
        <dsp:cNvSpPr/>
      </dsp:nvSpPr>
      <dsp:spPr>
        <a:xfrm>
          <a:off x="3032125" y="3512343"/>
          <a:ext cx="2063749" cy="16338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Target field machine_name</a:t>
          </a:r>
        </a:p>
        <a:p>
          <a:pPr lvl="0" algn="ctr" defTabSz="800100">
            <a:lnSpc>
              <a:spcPct val="90000"/>
            </a:lnSpc>
            <a:spcBef>
              <a:spcPct val="0"/>
            </a:spcBef>
            <a:spcAft>
              <a:spcPct val="35000"/>
            </a:spcAft>
          </a:pPr>
          <a:r>
            <a:rPr lang="en-US" sz="1200" kern="1200" dirty="0">
              <a:solidFill>
                <a:schemeClr val="accent2">
                  <a:lumMod val="20000"/>
                  <a:lumOff val="80000"/>
                </a:schemeClr>
              </a:solidFill>
            </a:rPr>
            <a:t/>
          </a:r>
          <a:br>
            <a:rPr lang="en-US" sz="1200" kern="1200" dirty="0">
              <a:solidFill>
                <a:schemeClr val="accent2">
                  <a:lumMod val="20000"/>
                  <a:lumOff val="80000"/>
                </a:schemeClr>
              </a:solidFill>
            </a:rPr>
          </a:br>
          <a:r>
            <a:rPr lang="en-US" sz="1200" kern="1200" dirty="0">
              <a:solidFill>
                <a:schemeClr val="accent2">
                  <a:lumMod val="20000"/>
                  <a:lumOff val="80000"/>
                </a:schemeClr>
              </a:solidFill>
            </a:rPr>
            <a:t>“field_usajobs_locations”</a:t>
          </a:r>
        </a:p>
      </dsp:txBody>
      <dsp:txXfrm>
        <a:off x="3079977" y="3560195"/>
        <a:ext cx="1968045" cy="1538098"/>
      </dsp:txXfrm>
    </dsp:sp>
    <dsp:sp modelId="{DF3760E2-FD7C-4FB8-87D4-FF6D11FA57E2}">
      <dsp:nvSpPr>
        <dsp:cNvPr id="0" name=""/>
        <dsp:cNvSpPr/>
      </dsp:nvSpPr>
      <dsp:spPr>
        <a:xfrm>
          <a:off x="5547320" y="0"/>
          <a:ext cx="25796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Content Type</a:t>
          </a:r>
        </a:p>
      </dsp:txBody>
      <dsp:txXfrm>
        <a:off x="5547320" y="0"/>
        <a:ext cx="2579687" cy="1625600"/>
      </dsp:txXfrm>
    </dsp:sp>
    <dsp:sp modelId="{B8FE6EE5-20C0-41B4-B555-3F3F813CD765}">
      <dsp:nvSpPr>
        <dsp:cNvPr id="0" name=""/>
        <dsp:cNvSpPr/>
      </dsp:nvSpPr>
      <dsp:spPr>
        <a:xfrm>
          <a:off x="5805289" y="1627187"/>
          <a:ext cx="2063749" cy="16338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Field name</a:t>
          </a:r>
        </a:p>
        <a:p>
          <a:pPr lvl="0" algn="ctr" defTabSz="800100">
            <a:lnSpc>
              <a:spcPct val="90000"/>
            </a:lnSpc>
            <a:spcBef>
              <a:spcPct val="0"/>
            </a:spcBef>
            <a:spcAft>
              <a:spcPct val="35000"/>
            </a:spcAft>
          </a:pPr>
          <a:endParaRPr lang="en-US" sz="1100" kern="1200" dirty="0"/>
        </a:p>
        <a:p>
          <a:pPr lvl="0" algn="ctr" defTabSz="800100">
            <a:lnSpc>
              <a:spcPct val="90000"/>
            </a:lnSpc>
            <a:spcBef>
              <a:spcPct val="0"/>
            </a:spcBef>
            <a:spcAft>
              <a:spcPct val="35000"/>
            </a:spcAft>
          </a:pPr>
          <a:r>
            <a:rPr lang="en-US" sz="1600" kern="1200" dirty="0">
              <a:solidFill>
                <a:schemeClr val="accent2">
                  <a:lumMod val="20000"/>
                  <a:lumOff val="80000"/>
                </a:schemeClr>
              </a:solidFill>
            </a:rPr>
            <a:t>“Locations”</a:t>
          </a:r>
        </a:p>
      </dsp:txBody>
      <dsp:txXfrm>
        <a:off x="5853141" y="1675039"/>
        <a:ext cx="1968045" cy="1538098"/>
      </dsp:txXfrm>
    </dsp:sp>
    <dsp:sp modelId="{28E40302-129A-4C64-9D93-2E1CEA10A119}">
      <dsp:nvSpPr>
        <dsp:cNvPr id="0" name=""/>
        <dsp:cNvSpPr/>
      </dsp:nvSpPr>
      <dsp:spPr>
        <a:xfrm>
          <a:off x="5805289" y="3512343"/>
          <a:ext cx="2063749" cy="163380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solidFill>
                <a:schemeClr val="bg1"/>
              </a:solidFill>
            </a:rPr>
            <a:t>Field machine_name</a:t>
          </a:r>
        </a:p>
        <a:p>
          <a:pPr lvl="0" algn="ctr" defTabSz="800100">
            <a:lnSpc>
              <a:spcPct val="90000"/>
            </a:lnSpc>
            <a:spcBef>
              <a:spcPct val="0"/>
            </a:spcBef>
            <a:spcAft>
              <a:spcPct val="35000"/>
            </a:spcAft>
          </a:pPr>
          <a:endParaRPr lang="en-US" sz="1100" kern="1200" dirty="0"/>
        </a:p>
        <a:p>
          <a:pPr lvl="0" algn="ctr" defTabSz="800100">
            <a:lnSpc>
              <a:spcPct val="90000"/>
            </a:lnSpc>
            <a:spcBef>
              <a:spcPct val="0"/>
            </a:spcBef>
            <a:spcAft>
              <a:spcPct val="35000"/>
            </a:spcAft>
          </a:pPr>
          <a:r>
            <a:rPr lang="en-US" sz="1200" kern="1200" dirty="0">
              <a:solidFill>
                <a:schemeClr val="accent2">
                  <a:lumMod val="20000"/>
                  <a:lumOff val="80000"/>
                </a:schemeClr>
              </a:solidFill>
            </a:rPr>
            <a:t>“field_usajobs_locations”</a:t>
          </a:r>
        </a:p>
      </dsp:txBody>
      <dsp:txXfrm>
        <a:off x="5853141" y="3560195"/>
        <a:ext cx="1968045" cy="15380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B3B67-DACD-416F-944C-924C105417B5}">
      <dsp:nvSpPr>
        <dsp:cNvPr id="0" name=""/>
        <dsp:cNvSpPr/>
      </dsp:nvSpPr>
      <dsp:spPr>
        <a:xfrm rot="5400000">
          <a:off x="-169995" y="172589"/>
          <a:ext cx="1133302" cy="793312"/>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a:t>Turn</a:t>
          </a:r>
        </a:p>
      </dsp:txBody>
      <dsp:txXfrm rot="-5400000">
        <a:off x="0" y="399250"/>
        <a:ext cx="793312" cy="339990"/>
      </dsp:txXfrm>
    </dsp:sp>
    <dsp:sp modelId="{F9B5743F-F81A-4BEE-9F72-01CA50F71AB3}">
      <dsp:nvSpPr>
        <dsp:cNvPr id="0" name=""/>
        <dsp:cNvSpPr/>
      </dsp:nvSpPr>
      <dsp:spPr>
        <a:xfrm rot="5400000">
          <a:off x="4837399" y="-4041492"/>
          <a:ext cx="736646" cy="8824820"/>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Turn Unix timestamps into dates Drupal understands </a:t>
          </a:r>
        </a:p>
        <a:p>
          <a:pPr marL="171450" lvl="1" indent="-171450" algn="l" defTabSz="711200">
            <a:lnSpc>
              <a:spcPct val="90000"/>
            </a:lnSpc>
            <a:spcBef>
              <a:spcPct val="0"/>
            </a:spcBef>
            <a:spcAft>
              <a:spcPct val="15000"/>
            </a:spcAft>
            <a:buChar char="•"/>
          </a:pPr>
          <a:r>
            <a:rPr lang="en-US" sz="1200" b="0" i="0" kern="1200" dirty="0" err="1"/>
            <a:t>Strtotime</a:t>
          </a:r>
          <a:r>
            <a:rPr lang="en-US" sz="1200" b="0" i="0" kern="1200" dirty="0"/>
            <a:t> + </a:t>
          </a:r>
          <a:r>
            <a:rPr lang="en-US" sz="1200" b="0" i="0" kern="1200" dirty="0" err="1"/>
            <a:t>timetodate</a:t>
          </a:r>
          <a:r>
            <a:rPr lang="en-US" sz="1200" kern="1200" dirty="0"/>
            <a:t> “</a:t>
          </a:r>
          <a:r>
            <a:rPr lang="en-US" sz="1200" b="0" i="0" kern="1200" dirty="0"/>
            <a:t>n/j/Y”</a:t>
          </a:r>
          <a:endParaRPr lang="en-US" sz="1200" kern="1200" dirty="0"/>
        </a:p>
      </dsp:txBody>
      <dsp:txXfrm rot="-5400000">
        <a:off x="793312" y="38555"/>
        <a:ext cx="8788860" cy="664726"/>
      </dsp:txXfrm>
    </dsp:sp>
    <dsp:sp modelId="{8B215A8A-38FD-4154-98D4-E51BE3907FAB}">
      <dsp:nvSpPr>
        <dsp:cNvPr id="0" name=""/>
        <dsp:cNvSpPr/>
      </dsp:nvSpPr>
      <dsp:spPr>
        <a:xfrm rot="5400000">
          <a:off x="-169995" y="1157586"/>
          <a:ext cx="1133302" cy="793312"/>
        </a:xfrm>
        <a:prstGeom prst="chevron">
          <a:avLst/>
        </a:prstGeom>
        <a:solidFill>
          <a:schemeClr val="accent3">
            <a:hueOff val="-477801"/>
            <a:satOff val="393"/>
            <a:lumOff val="-327"/>
            <a:alphaOff val="0"/>
          </a:schemeClr>
        </a:solidFill>
        <a:ln w="19050" cap="rnd" cmpd="sng" algn="ctr">
          <a:solidFill>
            <a:schemeClr val="accent3">
              <a:hueOff val="-477801"/>
              <a:satOff val="393"/>
              <a:lumOff val="-32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Rewrite</a:t>
          </a:r>
        </a:p>
      </dsp:txBody>
      <dsp:txXfrm rot="-5400000">
        <a:off x="0" y="1384247"/>
        <a:ext cx="793312" cy="339990"/>
      </dsp:txXfrm>
    </dsp:sp>
    <dsp:sp modelId="{AF56601C-5663-42F2-AF23-BD53601DD027}">
      <dsp:nvSpPr>
        <dsp:cNvPr id="0" name=""/>
        <dsp:cNvSpPr/>
      </dsp:nvSpPr>
      <dsp:spPr>
        <a:xfrm rot="5400000">
          <a:off x="4837399" y="-3056495"/>
          <a:ext cx="736646" cy="8824820"/>
        </a:xfrm>
        <a:prstGeom prst="round2SameRect">
          <a:avLst/>
        </a:prstGeom>
        <a:solidFill>
          <a:schemeClr val="lt1">
            <a:alpha val="90000"/>
            <a:hueOff val="0"/>
            <a:satOff val="0"/>
            <a:lumOff val="0"/>
            <a:alphaOff val="0"/>
          </a:schemeClr>
        </a:solidFill>
        <a:ln w="19050" cap="rnd" cmpd="sng" algn="ctr">
          <a:solidFill>
            <a:schemeClr val="accent3">
              <a:hueOff val="-477801"/>
              <a:satOff val="393"/>
              <a:lumOff val="-3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Rewrite using tokens to customize Code, Grade, and Series</a:t>
          </a:r>
        </a:p>
        <a:p>
          <a:pPr marL="171450" lvl="1" indent="-171450" algn="l" defTabSz="711200">
            <a:lnSpc>
              <a:spcPct val="90000"/>
            </a:lnSpc>
            <a:spcBef>
              <a:spcPct val="0"/>
            </a:spcBef>
            <a:spcAft>
              <a:spcPct val="15000"/>
            </a:spcAft>
            <a:buChar char="•"/>
          </a:pPr>
          <a:r>
            <a:rPr lang="en-US" sz="1200" kern="1200" dirty="0"/>
            <a:t>“</a:t>
          </a:r>
          <a:r>
            <a:rPr lang="en-US" sz="1200" b="0" i="0" kern="1200" dirty="0" err="1"/>
            <a:t>job_code_series_grade</a:t>
          </a:r>
          <a:r>
            <a:rPr lang="en-US" sz="1200" b="0" i="0" kern="1200" dirty="0"/>
            <a:t>” to </a:t>
          </a:r>
          <a:r>
            <a:rPr lang="en-US" sz="1200" kern="1200" dirty="0"/>
            <a:t>“</a:t>
          </a:r>
          <a:r>
            <a:rPr lang="en-US" sz="1200" b="0" i="0" kern="1200" dirty="0"/>
            <a:t>[</a:t>
          </a:r>
          <a:r>
            <a:rPr lang="en-US" sz="1200" b="0" i="0" kern="1200" dirty="0" err="1"/>
            <a:t>job_grade</a:t>
          </a:r>
          <a:r>
            <a:rPr lang="en-US" sz="1200" b="0" i="0" kern="1200" dirty="0"/>
            <a:t>]-[</a:t>
          </a:r>
          <a:r>
            <a:rPr lang="en-US" sz="1200" b="0" i="0" kern="1200" dirty="0" err="1"/>
            <a:t>job_code_series_grade</a:t>
          </a:r>
          <a:r>
            <a:rPr lang="en-US" sz="1200" b="0" i="0" kern="1200" dirty="0"/>
            <a:t>]-[</a:t>
          </a:r>
          <a:r>
            <a:rPr lang="en-US" sz="1200" b="0" i="0" kern="1200" dirty="0" err="1"/>
            <a:t>low_grade</a:t>
          </a:r>
          <a:r>
            <a:rPr lang="en-US" sz="1200" b="0" i="0" kern="1200" dirty="0"/>
            <a:t>]/[</a:t>
          </a:r>
          <a:r>
            <a:rPr lang="en-US" sz="1200" b="0" i="0" kern="1200" dirty="0" err="1"/>
            <a:t>high_grade</a:t>
          </a:r>
          <a:r>
            <a:rPr lang="en-US" sz="1200" b="0" i="0" kern="1200" dirty="0"/>
            <a:t>]”</a:t>
          </a:r>
          <a:endParaRPr lang="en-US" sz="1200" kern="1200" dirty="0"/>
        </a:p>
      </dsp:txBody>
      <dsp:txXfrm rot="-5400000">
        <a:off x="793312" y="1023552"/>
        <a:ext cx="8788860" cy="664726"/>
      </dsp:txXfrm>
    </dsp:sp>
    <dsp:sp modelId="{29EE2A97-1A6F-42B6-A611-D3BF9BA30CA7}">
      <dsp:nvSpPr>
        <dsp:cNvPr id="0" name=""/>
        <dsp:cNvSpPr/>
      </dsp:nvSpPr>
      <dsp:spPr>
        <a:xfrm rot="5400000">
          <a:off x="-169995" y="2142583"/>
          <a:ext cx="1133302" cy="793312"/>
        </a:xfrm>
        <a:prstGeom prst="chevron">
          <a:avLst/>
        </a:prstGeom>
        <a:solidFill>
          <a:schemeClr val="accent3">
            <a:hueOff val="-955602"/>
            <a:satOff val="787"/>
            <a:lumOff val="-654"/>
            <a:alphaOff val="0"/>
          </a:schemeClr>
        </a:solidFill>
        <a:ln w="19050" cap="rnd" cmpd="sng" algn="ctr">
          <a:solidFill>
            <a:schemeClr val="accent3">
              <a:hueOff val="-955602"/>
              <a:satOff val="787"/>
              <a:lumOff val="-65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Replace</a:t>
          </a:r>
        </a:p>
      </dsp:txBody>
      <dsp:txXfrm rot="-5400000">
        <a:off x="0" y="2369244"/>
        <a:ext cx="793312" cy="339990"/>
      </dsp:txXfrm>
    </dsp:sp>
    <dsp:sp modelId="{51F66FDC-F7A3-4570-BFDC-35349A65DD4D}">
      <dsp:nvSpPr>
        <dsp:cNvPr id="0" name=""/>
        <dsp:cNvSpPr/>
      </dsp:nvSpPr>
      <dsp:spPr>
        <a:xfrm rot="5400000">
          <a:off x="4837399" y="-2071499"/>
          <a:ext cx="736646" cy="8824820"/>
        </a:xfrm>
        <a:prstGeom prst="round2SameRect">
          <a:avLst/>
        </a:prstGeom>
        <a:solidFill>
          <a:schemeClr val="lt1">
            <a:alpha val="90000"/>
            <a:hueOff val="0"/>
            <a:satOff val="0"/>
            <a:lumOff val="0"/>
            <a:alphaOff val="0"/>
          </a:schemeClr>
        </a:solidFill>
        <a:ln w="19050" cap="rnd" cmpd="sng" algn="ctr">
          <a:solidFill>
            <a:schemeClr val="accent3">
              <a:hueOff val="-955602"/>
              <a:satOff val="787"/>
              <a:lumOff val="-6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Change multiple locations into simply “Multiple”</a:t>
          </a:r>
          <a:br>
            <a:rPr lang="en-US" sz="1600" kern="1200" dirty="0"/>
          </a:br>
          <a:r>
            <a:rPr lang="en-US" sz="1200" kern="1200" dirty="0"/>
            <a:t>Explode tamper on “,” + REGEX find “</a:t>
          </a:r>
          <a:r>
            <a:rPr lang="en-US" sz="1200" b="0" i="0" kern="1200" dirty="0"/>
            <a:t>/^(.*?)</a:t>
          </a:r>
          <a:r>
            <a:rPr lang="en-US" sz="1200" b="1" i="0" kern="1200" dirty="0"/>
            <a:t>\\|</a:t>
          </a:r>
          <a:r>
            <a:rPr lang="en-US" sz="1200" b="0" i="0" kern="1200" dirty="0"/>
            <a:t>/” and Replace “Multiple”</a:t>
          </a:r>
          <a:endParaRPr lang="en-US" sz="1600" kern="1200" dirty="0"/>
        </a:p>
      </dsp:txBody>
      <dsp:txXfrm rot="-5400000">
        <a:off x="793312" y="2008548"/>
        <a:ext cx="8788860" cy="664726"/>
      </dsp:txXfrm>
    </dsp:sp>
    <dsp:sp modelId="{5F616F94-6158-49B5-9CE9-749BCDEA2D45}">
      <dsp:nvSpPr>
        <dsp:cNvPr id="0" name=""/>
        <dsp:cNvSpPr/>
      </dsp:nvSpPr>
      <dsp:spPr>
        <a:xfrm rot="5400000">
          <a:off x="-169995" y="3127580"/>
          <a:ext cx="1133302" cy="793312"/>
        </a:xfrm>
        <a:prstGeom prst="chevron">
          <a:avLst/>
        </a:prstGeom>
        <a:solidFill>
          <a:schemeClr val="accent3">
            <a:hueOff val="-1433403"/>
            <a:satOff val="1180"/>
            <a:lumOff val="-981"/>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Convert</a:t>
          </a:r>
        </a:p>
      </dsp:txBody>
      <dsp:txXfrm rot="-5400000">
        <a:off x="0" y="3354241"/>
        <a:ext cx="793312" cy="339990"/>
      </dsp:txXfrm>
    </dsp:sp>
    <dsp:sp modelId="{8174C85E-62F8-4397-8C73-152A6604B5E7}">
      <dsp:nvSpPr>
        <dsp:cNvPr id="0" name=""/>
        <dsp:cNvSpPr/>
      </dsp:nvSpPr>
      <dsp:spPr>
        <a:xfrm rot="5400000">
          <a:off x="4837399" y="-1086502"/>
          <a:ext cx="736646" cy="8824820"/>
        </a:xfrm>
        <a:prstGeom prst="round2SameRect">
          <a:avLst/>
        </a:prstGeom>
        <a:solidFill>
          <a:schemeClr val="lt1">
            <a:alpha val="90000"/>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Convert state names to abbreviations</a:t>
          </a:r>
        </a:p>
      </dsp:txBody>
      <dsp:txXfrm rot="-5400000">
        <a:off x="793312" y="2993545"/>
        <a:ext cx="8788860" cy="6647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14C41-8253-4D32-9E4D-45BD9C1A2ADC}" type="datetimeFigureOut">
              <a:rPr lang="en-US" smtClean="0"/>
              <a:t>7/29/17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0EDD4-B2F3-4712-B6B9-02CC12065D5F}" type="slidenum">
              <a:rPr lang="en-US" smtClean="0"/>
              <a:t>‹#›</a:t>
            </a:fld>
            <a:endParaRPr lang="en-US"/>
          </a:p>
        </p:txBody>
      </p:sp>
    </p:spTree>
    <p:extLst>
      <p:ext uri="{BB962C8B-B14F-4D97-AF65-F5344CB8AC3E}">
        <p14:creationId xmlns:p14="http://schemas.microsoft.com/office/powerpoint/2010/main" val="11744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code.google.com/archive/p/jsonpath/download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ctr">
              <a:buFont typeface="Arial" panose="020B0604020202020204" pitchFamily="34" charset="0"/>
              <a:buNone/>
            </a:pPr>
            <a:r>
              <a:rPr lang="en-US" dirty="0"/>
              <a:t>Hi everybody! How are we doing today?</a:t>
            </a:r>
          </a:p>
          <a:p>
            <a:pPr marL="0" indent="0" rtl="0" fontAlgn="ctr">
              <a:buFont typeface="Arial" panose="020B0604020202020204" pitchFamily="34" charset="0"/>
              <a:buNone/>
            </a:pPr>
            <a:r>
              <a:rPr lang="en-US" dirty="0"/>
              <a:t>Good! … </a:t>
            </a:r>
            <a:r>
              <a:rPr lang="en-US" dirty="0" smtClean="0"/>
              <a:t>Here’s a hypothetica</a:t>
            </a:r>
            <a:r>
              <a:rPr lang="en-US" baseline="0" dirty="0" smtClean="0"/>
              <a:t>l question</a:t>
            </a:r>
            <a:r>
              <a:rPr lang="en-US" dirty="0" smtClean="0"/>
              <a:t>,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1</a:t>
            </a:fld>
            <a:endParaRPr lang="en-US"/>
          </a:p>
        </p:txBody>
      </p:sp>
    </p:spTree>
    <p:extLst>
      <p:ext uri="{BB962C8B-B14F-4D97-AF65-F5344CB8AC3E}">
        <p14:creationId xmlns:p14="http://schemas.microsoft.com/office/powerpoint/2010/main" val="889394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Need a content type first for fields to show up for mapping later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fields are seemingly dups, but this is for tamper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Last ones are for Views Selective Filters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need at least the following fields for the content type if you want to display the same data you saw in our view earlier. You can add more, if you want to display more data from </a:t>
            </a:r>
            <a:r>
              <a:rPr lang="en-US" sz="1200" kern="1200" dirty="0" err="1">
                <a:solidFill>
                  <a:schemeClr val="tx1"/>
                </a:solidFill>
                <a:effectLst/>
                <a:latin typeface="+mn-lt"/>
                <a:ea typeface="+mn-ea"/>
                <a:cs typeface="+mn-cs"/>
              </a:rPr>
              <a:t>USAJobs</a:t>
            </a:r>
            <a:r>
              <a:rPr lang="en-US" sz="1200" kern="1200" dirty="0">
                <a:solidFill>
                  <a:schemeClr val="tx1"/>
                </a:solidFill>
                <a:effectLst/>
                <a:latin typeface="+mn-lt"/>
                <a:ea typeface="+mn-ea"/>
                <a:cs typeface="+mn-cs"/>
              </a:rPr>
              <a:t>, but we need at least these.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note that there is seemingly some duplication in fields, however these are needed for us to tamper fields. </a:t>
            </a:r>
          </a:p>
          <a:p>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last two of these fields are actually extras to store information for our selective views filters, but honestly if you don’t mind not using selective filters you can disregard these.</a:t>
            </a:r>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10</a:t>
            </a:fld>
            <a:endParaRPr lang="en-US"/>
          </a:p>
        </p:txBody>
      </p:sp>
    </p:spTree>
    <p:extLst>
      <p:ext uri="{BB962C8B-B14F-4D97-AF65-F5344CB8AC3E}">
        <p14:creationId xmlns:p14="http://schemas.microsoft.com/office/powerpoint/2010/main" val="23804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are done, you should have something like this.</a:t>
            </a:r>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11</a:t>
            </a:fld>
            <a:endParaRPr lang="en-US"/>
          </a:p>
        </p:txBody>
      </p:sp>
    </p:spTree>
    <p:extLst>
      <p:ext uri="{BB962C8B-B14F-4D97-AF65-F5344CB8AC3E}">
        <p14:creationId xmlns:p14="http://schemas.microsoft.com/office/powerpoint/2010/main" val="101212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thing, if you don’t know feeds, do watch one of the many videos</a:t>
            </a:r>
          </a:p>
          <a:p>
            <a:pPr marL="171450" indent="-171450">
              <a:buFont typeface="Arial" panose="020B0604020202020204" pitchFamily="34" charset="0"/>
              <a:buChar char="•"/>
            </a:pPr>
            <a:r>
              <a:rPr lang="en-US" dirty="0"/>
              <a:t>Make sure </a:t>
            </a:r>
            <a:r>
              <a:rPr lang="en-US" dirty="0" smtClean="0"/>
              <a:t>set the</a:t>
            </a:r>
            <a:r>
              <a:rPr lang="en-US" baseline="0" dirty="0" smtClean="0"/>
              <a:t> </a:t>
            </a:r>
            <a:r>
              <a:rPr lang="en-US" dirty="0" smtClean="0"/>
              <a:t>content </a:t>
            </a:r>
            <a:r>
              <a:rPr lang="en-US" dirty="0"/>
              <a:t>type you just created </a:t>
            </a:r>
            <a:r>
              <a:rPr lang="en-US" dirty="0" smtClean="0"/>
              <a:t>in the Node Processor settings</a:t>
            </a:r>
            <a:endParaRPr lang="en-US" dirty="0"/>
          </a:p>
          <a:p>
            <a:pPr marL="171450" indent="-171450">
              <a:buFont typeface="Arial" panose="020B0604020202020204" pitchFamily="34" charset="0"/>
              <a:buChar char="•"/>
            </a:pPr>
            <a:r>
              <a:rPr lang="en-US" dirty="0"/>
              <a:t>[Read the flow]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One </a:t>
            </a:r>
            <a:r>
              <a:rPr lang="en-US" sz="1200" kern="1200" dirty="0">
                <a:solidFill>
                  <a:schemeClr val="tx1"/>
                </a:solidFill>
                <a:effectLst/>
                <a:latin typeface="+mn-lt"/>
                <a:ea typeface="+mn-ea"/>
                <a:cs typeface="+mn-cs"/>
              </a:rPr>
              <a:t>other quirk, two parsers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BAD JSONPath Parser,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GOOD JSON JSONPath Parser is the one that works</a:t>
            </a:r>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12</a:t>
            </a:fld>
            <a:endParaRPr lang="en-US"/>
          </a:p>
        </p:txBody>
      </p:sp>
    </p:spTree>
    <p:extLst>
      <p:ext uri="{BB962C8B-B14F-4D97-AF65-F5344CB8AC3E}">
        <p14:creationId xmlns:p14="http://schemas.microsoft.com/office/powerpoint/2010/main" val="544304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Next major setup step</a:t>
            </a:r>
            <a:r>
              <a:rPr lang="en-US" baseline="0" dirty="0" smtClean="0"/>
              <a:t> is setting up you authorization-key</a:t>
            </a:r>
          </a:p>
          <a:p>
            <a:pPr marL="171450" indent="-171450">
              <a:buFont typeface="Arial" charset="0"/>
              <a:buChar char="•"/>
            </a:pPr>
            <a:r>
              <a:rPr lang="en-US" baseline="0" dirty="0" smtClean="0"/>
              <a:t>Do this in Append Headers HTTP Fetcher settings as shown above</a:t>
            </a:r>
          </a:p>
          <a:p>
            <a:pPr marL="171450" indent="-171450">
              <a:buFont typeface="Arial" charset="0"/>
              <a:buChar char="•"/>
            </a:pPr>
            <a:r>
              <a:rPr lang="en-US" baseline="0" dirty="0" smtClean="0"/>
              <a:t>Hit save!</a:t>
            </a:r>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13</a:t>
            </a:fld>
            <a:endParaRPr lang="en-US"/>
          </a:p>
        </p:txBody>
      </p:sp>
    </p:spTree>
    <p:extLst>
      <p:ext uri="{BB962C8B-B14F-4D97-AF65-F5344CB8AC3E}">
        <p14:creationId xmlns:p14="http://schemas.microsoft.com/office/powerpoint/2010/main" val="27608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Keep in mind that when setting up the parser, mapping and content types that the following items match up between them:</a:t>
            </a:r>
          </a:p>
          <a:p>
            <a:pPr marL="171450" indent="-171450">
              <a:buFont typeface="Arial" panose="020B0604020202020204" pitchFamily="34" charset="0"/>
              <a:buChar char="•"/>
            </a:pPr>
            <a:r>
              <a:rPr lang="en-US" dirty="0"/>
              <a:t>The JSONPath parser machine_name IS the same as the Node Mapping source machine name</a:t>
            </a:r>
          </a:p>
          <a:p>
            <a:pPr marL="171450" indent="-171450">
              <a:buFont typeface="Arial" panose="020B0604020202020204" pitchFamily="34" charset="0"/>
              <a:buChar char="•"/>
            </a:pPr>
            <a:r>
              <a:rPr lang="en-US" dirty="0"/>
              <a:t>The Node Mapping Target field machine_name IS the same as the Content type Field machine_name (it’s a drop-down so you can’t mess it up </a:t>
            </a:r>
            <a:r>
              <a:rPr lang="en-US" dirty="0">
                <a:sym typeface="Wingdings" panose="05000000000000000000" pitchFamily="2" charset="2"/>
              </a:rPr>
              <a:t> )</a:t>
            </a:r>
            <a:r>
              <a:rPr lang="en-US" dirty="0"/>
              <a:t> </a:t>
            </a:r>
          </a:p>
        </p:txBody>
      </p:sp>
      <p:sp>
        <p:nvSpPr>
          <p:cNvPr id="4" name="Slide Number Placeholder 3"/>
          <p:cNvSpPr>
            <a:spLocks noGrp="1"/>
          </p:cNvSpPr>
          <p:nvPr>
            <p:ph type="sldNum" sz="quarter" idx="10"/>
          </p:nvPr>
        </p:nvSpPr>
        <p:spPr/>
        <p:txBody>
          <a:bodyPr/>
          <a:lstStyle/>
          <a:p>
            <a:fld id="{8BE0EDD4-B2F3-4712-B6B9-02CC12065D5F}" type="slidenum">
              <a:rPr lang="en-US" smtClean="0"/>
              <a:t>14</a:t>
            </a:fld>
            <a:endParaRPr lang="en-US"/>
          </a:p>
        </p:txBody>
      </p:sp>
    </p:spTree>
    <p:extLst>
      <p:ext uri="{BB962C8B-B14F-4D97-AF65-F5344CB8AC3E}">
        <p14:creationId xmlns:p14="http://schemas.microsoft.com/office/powerpoint/2010/main" val="3294826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 the first step is find selectors you need in your</a:t>
            </a:r>
            <a:r>
              <a:rPr lang="en-US" baseline="0" dirty="0" smtClean="0"/>
              <a:t> JSON tool to enter into the </a:t>
            </a:r>
            <a:r>
              <a:rPr lang="en-US" baseline="0" dirty="0" err="1" smtClean="0"/>
              <a:t>JSONPath</a:t>
            </a:r>
            <a:r>
              <a:rPr lang="en-US" baseline="0" dirty="0" smtClean="0"/>
              <a:t> </a:t>
            </a:r>
            <a:r>
              <a:rPr lang="en-US" baseline="0" dirty="0" err="1" smtClean="0"/>
              <a:t>JSONPath</a:t>
            </a:r>
            <a:r>
              <a:rPr lang="en-US" baseline="0" dirty="0" smtClean="0"/>
              <a:t> Parser</a:t>
            </a:r>
            <a:endParaRPr lang="en-US" dirty="0" smtClean="0"/>
          </a:p>
          <a:p>
            <a:pPr marL="171450" indent="-171450">
              <a:buFont typeface="Arial" panose="020B0604020202020204" pitchFamily="34" charset="0"/>
              <a:buChar char="•"/>
            </a:pPr>
            <a:r>
              <a:rPr lang="en-US" dirty="0" smtClean="0"/>
              <a:t>The</a:t>
            </a:r>
            <a:r>
              <a:rPr lang="en-US" baseline="0" dirty="0" smtClean="0"/>
              <a:t> parser requires “Context” so it can search into it’s array from there. </a:t>
            </a:r>
          </a:p>
          <a:p>
            <a:pPr marL="171450" indent="-171450">
              <a:buFont typeface="Arial" panose="020B0604020202020204" pitchFamily="34" charset="0"/>
              <a:buChar char="•"/>
            </a:pPr>
            <a:r>
              <a:rPr lang="en-US" baseline="0" dirty="0" smtClean="0"/>
              <a:t>You will give it “$.</a:t>
            </a:r>
            <a:r>
              <a:rPr lang="en-US" baseline="0" dirty="0" err="1" smtClean="0"/>
              <a:t>SearchResult.SearchResultItems</a:t>
            </a:r>
            <a:r>
              <a:rPr lang="en-US" baseline="0" dirty="0" smtClean="0"/>
              <a:t>.*”</a:t>
            </a:r>
          </a:p>
          <a:p>
            <a:pPr marL="171450" indent="-171450">
              <a:buFont typeface="Arial" panose="020B0604020202020204" pitchFamily="34" charset="0"/>
              <a:buChar char="•"/>
            </a:pPr>
            <a:r>
              <a:rPr lang="en-US" baseline="0" dirty="0" smtClean="0"/>
              <a:t>$ represents root element</a:t>
            </a:r>
          </a:p>
          <a:p>
            <a:pPr marL="171450" indent="-171450">
              <a:buFont typeface="Arial" panose="020B0604020202020204" pitchFamily="34" charset="0"/>
              <a:buChar char="•"/>
            </a:pPr>
            <a:r>
              <a:rPr lang="en-US" dirty="0" err="1" smtClean="0"/>
              <a:t>JSONPath</a:t>
            </a:r>
            <a:r>
              <a:rPr lang="en-US" dirty="0" smtClean="0"/>
              <a:t> is like </a:t>
            </a:r>
            <a:r>
              <a:rPr lang="en-US" dirty="0" err="1" smtClean="0"/>
              <a:t>Xpath</a:t>
            </a:r>
            <a:r>
              <a:rPr lang="en-US" dirty="0" smtClean="0"/>
              <a:t> except it uses DOT notation rather than slashes</a:t>
            </a:r>
          </a:p>
          <a:p>
            <a:pPr marL="171450" indent="-171450">
              <a:buFont typeface="Arial" panose="020B0604020202020204" pitchFamily="34" charset="0"/>
              <a:buChar char="•"/>
            </a:pPr>
            <a:r>
              <a:rPr lang="en-US" baseline="0" dirty="0" smtClean="0"/>
              <a:t>Asterisk is wildcard to say “Everything else we do goes here”</a:t>
            </a:r>
            <a:endParaRPr lang="en-US" dirty="0" smtClean="0"/>
          </a:p>
        </p:txBody>
      </p:sp>
      <p:sp>
        <p:nvSpPr>
          <p:cNvPr id="4" name="Slide Number Placeholder 3"/>
          <p:cNvSpPr>
            <a:spLocks noGrp="1"/>
          </p:cNvSpPr>
          <p:nvPr>
            <p:ph type="sldNum" sz="quarter" idx="10"/>
          </p:nvPr>
        </p:nvSpPr>
        <p:spPr/>
        <p:txBody>
          <a:bodyPr/>
          <a:lstStyle/>
          <a:p>
            <a:fld id="{8BE0EDD4-B2F3-4712-B6B9-02CC12065D5F}" type="slidenum">
              <a:rPr lang="en-US" smtClean="0"/>
              <a:t>15</a:t>
            </a:fld>
            <a:endParaRPr lang="en-US"/>
          </a:p>
        </p:txBody>
      </p:sp>
    </p:spTree>
    <p:extLst>
      <p:ext uri="{BB962C8B-B14F-4D97-AF65-F5344CB8AC3E}">
        <p14:creationId xmlns:p14="http://schemas.microsoft.com/office/powerpoint/2010/main" val="2743453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Next, find a content selector that you will use to populate a field</a:t>
            </a:r>
          </a:p>
          <a:p>
            <a:pPr marL="171450" indent="-171450">
              <a:buFont typeface="Arial" panose="020B0604020202020204" pitchFamily="34" charset="0"/>
              <a:buChar char="•"/>
            </a:pPr>
            <a:r>
              <a:rPr lang="en-US" dirty="0" smtClean="0"/>
              <a:t>Dot</a:t>
            </a:r>
            <a:r>
              <a:rPr lang="en-US" baseline="0" dirty="0" smtClean="0"/>
              <a:t> notation </a:t>
            </a:r>
          </a:p>
          <a:p>
            <a:pPr marL="171450" indent="-171450">
              <a:buFont typeface="Arial" panose="020B0604020202020204" pitchFamily="34" charset="0"/>
              <a:buChar char="•"/>
            </a:pPr>
            <a:r>
              <a:rPr lang="en-US" baseline="0" dirty="0" smtClean="0"/>
              <a:t>Always use </a:t>
            </a:r>
            <a:r>
              <a:rPr lang="en-US" baseline="0" dirty="0" err="1" smtClean="0"/>
              <a:t>MatchedObjectDescriptor</a:t>
            </a:r>
            <a:endParaRPr lang="en-US" baseline="0" dirty="0" smtClean="0"/>
          </a:p>
          <a:p>
            <a:pPr marL="171450" indent="-171450">
              <a:buFont typeface="Arial" panose="020B0604020202020204" pitchFamily="34" charset="0"/>
              <a:buChar char="•"/>
            </a:pPr>
            <a:r>
              <a:rPr lang="en-US" baseline="0" dirty="0" smtClean="0"/>
              <a:t>If you try to put </a:t>
            </a:r>
            <a:r>
              <a:rPr lang="en-US" baseline="0" dirty="0" err="1" smtClean="0"/>
              <a:t>MatchedObjectDescriptor</a:t>
            </a:r>
            <a:r>
              <a:rPr lang="en-US" baseline="0" dirty="0" smtClean="0"/>
              <a:t> in context, you get an error</a:t>
            </a:r>
          </a:p>
          <a:p>
            <a:pPr marL="171450" indent="-171450">
              <a:buFont typeface="Arial" panose="020B0604020202020204" pitchFamily="34" charset="0"/>
              <a:buChar char="•"/>
            </a:pPr>
            <a:r>
              <a:rPr lang="en-US" baseline="0" dirty="0" smtClean="0"/>
              <a:t>Do this for all selectors</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8BE0EDD4-B2F3-4712-B6B9-02CC12065D5F}" type="slidenum">
              <a:rPr lang="en-US" smtClean="0"/>
              <a:t>16</a:t>
            </a:fld>
            <a:endParaRPr lang="en-US"/>
          </a:p>
        </p:txBody>
      </p:sp>
    </p:spTree>
    <p:extLst>
      <p:ext uri="{BB962C8B-B14F-4D97-AF65-F5344CB8AC3E}">
        <p14:creationId xmlns:p14="http://schemas.microsoft.com/office/powerpoint/2010/main" val="3990726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the end it should look something like this.</a:t>
            </a:r>
          </a:p>
          <a:p>
            <a:pPr marL="171450" indent="-171450">
              <a:buFont typeface="Arial" panose="020B0604020202020204" pitchFamily="34" charset="0"/>
              <a:buChar char="•"/>
            </a:pPr>
            <a:r>
              <a:rPr lang="en-US" dirty="0" smtClean="0"/>
              <a:t>SOME TIPS:</a:t>
            </a:r>
            <a:r>
              <a:rPr lang="en-US" baseline="0" dirty="0" smtClean="0"/>
              <a:t> </a:t>
            </a:r>
          </a:p>
          <a:p>
            <a:pPr marL="628650" lvl="1" indent="-171450">
              <a:buFont typeface="Arial" panose="020B0604020202020204" pitchFamily="34" charset="0"/>
              <a:buChar char="•"/>
            </a:pPr>
            <a:r>
              <a:rPr lang="en-US" dirty="0" smtClean="0"/>
              <a:t>Brackets allow you to dig</a:t>
            </a:r>
            <a:r>
              <a:rPr lang="en-US" baseline="0" dirty="0" smtClean="0"/>
              <a:t> into an array</a:t>
            </a:r>
          </a:p>
          <a:p>
            <a:pPr marL="628650" lvl="1" indent="-171450">
              <a:buFont typeface="Arial" panose="020B0604020202020204" pitchFamily="34" charset="0"/>
              <a:buChar char="•"/>
            </a:pPr>
            <a:r>
              <a:rPr lang="en-US" baseline="0" dirty="0" smtClean="0"/>
              <a:t>Dots dig into objects</a:t>
            </a:r>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17</a:t>
            </a:fld>
            <a:endParaRPr lang="en-US"/>
          </a:p>
        </p:txBody>
      </p:sp>
    </p:spTree>
    <p:extLst>
      <p:ext uri="{BB962C8B-B14F-4D97-AF65-F5344CB8AC3E}">
        <p14:creationId xmlns:p14="http://schemas.microsoft.com/office/powerpoint/2010/main" val="3610560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Node mapping is pretty simple, luckily.</a:t>
            </a:r>
          </a:p>
          <a:p>
            <a:pPr marL="171450" indent="-171450">
              <a:buFont typeface="Arial" panose="020B0604020202020204" pitchFamily="34" charset="0"/>
              <a:buChar char="•"/>
            </a:pPr>
            <a:r>
              <a:rPr lang="en-US" baseline="0" dirty="0" smtClean="0"/>
              <a:t>Line up the </a:t>
            </a:r>
            <a:r>
              <a:rPr lang="en-US" baseline="0" dirty="0" err="1" smtClean="0"/>
              <a:t>JSONPath</a:t>
            </a:r>
            <a:r>
              <a:rPr lang="en-US" baseline="0" dirty="0" smtClean="0"/>
              <a:t> name as Source with the content type field as Target.</a:t>
            </a:r>
          </a:p>
          <a:p>
            <a:pPr marL="171450" indent="-171450">
              <a:buFont typeface="Arial" panose="020B0604020202020204" pitchFamily="34" charset="0"/>
              <a:buChar char="•"/>
            </a:pPr>
            <a:r>
              <a:rPr lang="en-US" baseline="0" dirty="0" smtClean="0"/>
              <a:t>Note for the taxonomy fields, you need to go back and edit to have them be “Auto create”</a:t>
            </a:r>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18</a:t>
            </a:fld>
            <a:endParaRPr lang="en-US"/>
          </a:p>
        </p:txBody>
      </p:sp>
    </p:spTree>
    <p:extLst>
      <p:ext uri="{BB962C8B-B14F-4D97-AF65-F5344CB8AC3E}">
        <p14:creationId xmlns:p14="http://schemas.microsoft.com/office/powerpoint/2010/main" val="2379641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First thing, you won’t be</a:t>
            </a:r>
            <a:r>
              <a:rPr lang="en-US" baseline="0" dirty="0" smtClean="0"/>
              <a:t> able to use Tamper until you </a:t>
            </a:r>
            <a:r>
              <a:rPr lang="en-US" dirty="0" smtClean="0"/>
              <a:t>TURN ON Feeds Tamper UI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Then, go to the list of Feeds at admin -&gt; structure -&gt; feeds and click “Tamper”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Next you will be</a:t>
            </a:r>
            <a:r>
              <a:rPr lang="en-US" baseline="0" dirty="0" smtClean="0"/>
              <a:t> able to tamper with the content before it’s stored</a:t>
            </a:r>
            <a:endParaRPr lang="en-US" dirty="0" smtClean="0"/>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19</a:t>
            </a:fld>
            <a:endParaRPr lang="en-US"/>
          </a:p>
        </p:txBody>
      </p:sp>
    </p:spTree>
    <p:extLst>
      <p:ext uri="{BB962C8B-B14F-4D97-AF65-F5344CB8AC3E}">
        <p14:creationId xmlns:p14="http://schemas.microsoft.com/office/powerpoint/2010/main" val="4121123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buFont typeface="Arial" panose="020B0604020202020204" pitchFamily="34" charset="0"/>
              <a:buChar char="•"/>
            </a:pPr>
            <a:r>
              <a:rPr lang="en-US" dirty="0" smtClean="0"/>
              <a:t>What would you do to </a:t>
            </a:r>
            <a:r>
              <a:rPr lang="en-US" dirty="0"/>
              <a:t>find </a:t>
            </a:r>
            <a:r>
              <a:rPr lang="en-US" dirty="0" smtClean="0"/>
              <a:t>Forest Service </a:t>
            </a:r>
            <a:r>
              <a:rPr lang="en-US" dirty="0"/>
              <a:t>jobs?</a:t>
            </a:r>
          </a:p>
          <a:p>
            <a:pPr marL="171450" indent="-171450" rtl="0" fontAlgn="ctr">
              <a:buFont typeface="Arial" panose="020B0604020202020204" pitchFamily="34" charset="0"/>
              <a:buChar char="•"/>
            </a:pPr>
            <a:r>
              <a:rPr lang="en-US" dirty="0"/>
              <a:t>Search “</a:t>
            </a:r>
            <a:r>
              <a:rPr lang="en-US" dirty="0" smtClean="0"/>
              <a:t>Forest Service”?</a:t>
            </a:r>
            <a:endParaRPr lang="en-US" dirty="0"/>
          </a:p>
          <a:p>
            <a:pPr marL="171450" indent="-171450" rtl="0" fontAlgn="ctr">
              <a:buFont typeface="Arial" panose="020B0604020202020204" pitchFamily="34" charset="0"/>
              <a:buChar char="•"/>
            </a:pPr>
            <a:r>
              <a:rPr lang="en-US" dirty="0"/>
              <a:t>Search “</a:t>
            </a:r>
            <a:r>
              <a:rPr lang="en-US" dirty="0" smtClean="0"/>
              <a:t>Government jobs”?</a:t>
            </a:r>
            <a:endParaRPr lang="en-US" dirty="0"/>
          </a:p>
          <a:p>
            <a:pPr marL="171450" indent="-171450" rtl="0" fontAlgn="ctr">
              <a:buFont typeface="Arial" panose="020B0604020202020204" pitchFamily="34" charset="0"/>
              <a:buChar char="•"/>
            </a:pPr>
            <a:r>
              <a:rPr lang="en-US" dirty="0" smtClean="0"/>
              <a:t>You will </a:t>
            </a:r>
            <a:r>
              <a:rPr lang="en-US" dirty="0"/>
              <a:t>end up at </a:t>
            </a:r>
            <a:r>
              <a:rPr lang="en-US" dirty="0" smtClean="0"/>
              <a:t>Forest Service </a:t>
            </a:r>
            <a:r>
              <a:rPr lang="en-US" dirty="0"/>
              <a:t>Jobs </a:t>
            </a:r>
            <a:r>
              <a:rPr lang="en-US" dirty="0" smtClean="0"/>
              <a:t>page.</a:t>
            </a:r>
            <a:endParaRPr lang="en-US" dirty="0"/>
          </a:p>
          <a:p>
            <a:pPr marL="171450" indent="-171450" rtl="0" fontAlgn="ctr">
              <a:buFont typeface="Arial" panose="020B0604020202020204" pitchFamily="34" charset="0"/>
              <a:buChar char="•"/>
            </a:pPr>
            <a:endParaRPr lang="en-US" dirty="0"/>
          </a:p>
          <a:p>
            <a:pPr rtl="0" fontAlgn="ctr"/>
            <a:r>
              <a:rPr lang="en-US" sz="1200" kern="1200" dirty="0">
                <a:solidFill>
                  <a:schemeClr val="tx1"/>
                </a:solidFill>
                <a:effectLst/>
                <a:latin typeface="+mn-lt"/>
                <a:ea typeface="+mn-ea"/>
                <a:cs typeface="+mn-cs"/>
              </a:rPr>
              <a:t>What would you do if you wanted to find a Forest Service job? </a:t>
            </a:r>
          </a:p>
          <a:p>
            <a:pPr rtl="0" fontAlgn="ctr"/>
            <a:r>
              <a:rPr lang="en-US" sz="1200" kern="1200" dirty="0">
                <a:solidFill>
                  <a:schemeClr val="tx1"/>
                </a:solidFill>
                <a:effectLst/>
                <a:latin typeface="+mn-lt"/>
                <a:ea typeface="+mn-ea"/>
                <a:cs typeface="+mn-cs"/>
              </a:rPr>
              <a:t>Would you search for “Forest Service” or "Forest Service jobs" on Google? </a:t>
            </a:r>
          </a:p>
          <a:p>
            <a:pPr rtl="0" fontAlgn="ctr"/>
            <a:r>
              <a:rPr lang="en-US" sz="1200" kern="1200" dirty="0">
                <a:solidFill>
                  <a:schemeClr val="tx1"/>
                </a:solidFill>
                <a:effectLst/>
                <a:latin typeface="+mn-lt"/>
                <a:ea typeface="+mn-ea"/>
                <a:cs typeface="+mn-cs"/>
              </a:rPr>
              <a:t>Maybe you search Google for "how to find a government job" and go from there.</a:t>
            </a:r>
          </a:p>
          <a:p>
            <a:pPr rtl="0" fontAlgn="ctr"/>
            <a:r>
              <a:rPr lang="en-US" sz="1200" kern="1200" dirty="0">
                <a:solidFill>
                  <a:schemeClr val="tx1"/>
                </a:solidFill>
                <a:effectLst/>
                <a:latin typeface="+mn-lt"/>
                <a:ea typeface="+mn-ea"/>
                <a:cs typeface="+mn-cs"/>
              </a:rPr>
              <a:t>Whatever way you start, you are probably going to end up in one of two places, the </a:t>
            </a:r>
            <a:r>
              <a:rPr lang="en-US" sz="1200" kern="1200" dirty="0" smtClean="0">
                <a:solidFill>
                  <a:schemeClr val="tx1"/>
                </a:solidFill>
                <a:effectLst/>
                <a:latin typeface="+mn-lt"/>
                <a:ea typeface="+mn-ea"/>
                <a:cs typeface="+mn-cs"/>
              </a:rPr>
              <a:t>Forest Service </a:t>
            </a:r>
            <a:r>
              <a:rPr lang="en-US" sz="1200" kern="1200" dirty="0">
                <a:solidFill>
                  <a:schemeClr val="tx1"/>
                </a:solidFill>
                <a:effectLst/>
                <a:latin typeface="+mn-lt"/>
                <a:ea typeface="+mn-ea"/>
                <a:cs typeface="+mn-cs"/>
              </a:rPr>
              <a:t>site, or the </a:t>
            </a:r>
            <a:r>
              <a:rPr lang="en-US" sz="1200" kern="1200" dirty="0" err="1">
                <a:solidFill>
                  <a:schemeClr val="tx1"/>
                </a:solidFill>
                <a:effectLst/>
                <a:latin typeface="+mn-lt"/>
                <a:ea typeface="+mn-ea"/>
                <a:cs typeface="+mn-cs"/>
              </a:rPr>
              <a:t>USAJobs</a:t>
            </a:r>
            <a:r>
              <a:rPr lang="en-US" sz="1200" kern="1200" dirty="0">
                <a:solidFill>
                  <a:schemeClr val="tx1"/>
                </a:solidFill>
                <a:effectLst/>
                <a:latin typeface="+mn-lt"/>
                <a:ea typeface="+mn-ea"/>
                <a:cs typeface="+mn-cs"/>
              </a:rPr>
              <a:t> site.</a:t>
            </a:r>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2</a:t>
            </a:fld>
            <a:endParaRPr lang="en-US"/>
          </a:p>
        </p:txBody>
      </p:sp>
    </p:spTree>
    <p:extLst>
      <p:ext uri="{BB962C8B-B14F-4D97-AF65-F5344CB8AC3E}">
        <p14:creationId xmlns:p14="http://schemas.microsoft.com/office/powerpoint/2010/main" val="2372385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Tamper </a:t>
            </a:r>
            <a:r>
              <a:rPr lang="en-US" dirty="0"/>
              <a:t>lets you change any data that is coming in a variety of ways.</a:t>
            </a:r>
          </a:p>
          <a:p>
            <a:pPr marL="171450" indent="-171450">
              <a:buFont typeface="Arial" panose="020B0604020202020204" pitchFamily="34" charset="0"/>
              <a:buChar char="•"/>
            </a:pPr>
            <a:r>
              <a:rPr lang="en-US" dirty="0"/>
              <a:t>On this project, we use it to convert the time string into the format of date we want</a:t>
            </a:r>
          </a:p>
          <a:p>
            <a:pPr marL="171450" indent="-171450">
              <a:buFont typeface="Arial" panose="020B0604020202020204" pitchFamily="34" charset="0"/>
              <a:buChar char="•"/>
            </a:pPr>
            <a:r>
              <a:rPr lang="en-US" dirty="0"/>
              <a:t>We use the rewrite tamper to combine Job Grade and Series so it displays those two things together like we like to see it</a:t>
            </a:r>
          </a:p>
          <a:p>
            <a:pPr marL="171450" indent="-171450">
              <a:buFont typeface="Arial" panose="020B0604020202020204" pitchFamily="34" charset="0"/>
              <a:buChar char="•"/>
            </a:pPr>
            <a:r>
              <a:rPr lang="en-US" dirty="0"/>
              <a:t>We switch an array of state names into the word “Multiple”</a:t>
            </a:r>
          </a:p>
          <a:p>
            <a:pPr marL="171450" indent="-171450">
              <a:buFont typeface="Arial" panose="020B0604020202020204" pitchFamily="34" charset="0"/>
              <a:buChar char="•"/>
            </a:pPr>
            <a:r>
              <a:rPr lang="en-US" dirty="0"/>
              <a:t>We switch individual state names into abbreviations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20</a:t>
            </a:fld>
            <a:endParaRPr lang="en-US"/>
          </a:p>
        </p:txBody>
      </p:sp>
    </p:spTree>
    <p:extLst>
      <p:ext uri="{BB962C8B-B14F-4D97-AF65-F5344CB8AC3E}">
        <p14:creationId xmlns:p14="http://schemas.microsoft.com/office/powerpoint/2010/main" val="959341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You are DONE setting</a:t>
            </a:r>
            <a:r>
              <a:rPr lang="en-US" baseline="0" dirty="0" smtClean="0"/>
              <a:t> up the import!</a:t>
            </a:r>
            <a:endParaRPr lang="en-US" dirty="0" smtClean="0"/>
          </a:p>
          <a:p>
            <a:pPr marL="171450" indent="-171450">
              <a:buFont typeface="Arial" charset="0"/>
              <a:buChar char="•"/>
            </a:pPr>
            <a:r>
              <a:rPr lang="en-US" dirty="0" smtClean="0"/>
              <a:t>Go to /import on your site,</a:t>
            </a:r>
            <a:r>
              <a:rPr lang="en-US" baseline="0" dirty="0" smtClean="0"/>
              <a:t> and enter the URL for the </a:t>
            </a:r>
            <a:r>
              <a:rPr lang="en-US" baseline="0" dirty="0" err="1" smtClean="0"/>
              <a:t>USAJobs</a:t>
            </a:r>
            <a:r>
              <a:rPr lang="en-US" baseline="0" dirty="0" smtClean="0"/>
              <a:t> API as shown above.</a:t>
            </a:r>
          </a:p>
          <a:p>
            <a:pPr marL="171450" indent="-171450">
              <a:buFont typeface="Arial" charset="0"/>
              <a:buChar char="•"/>
            </a:pPr>
            <a:r>
              <a:rPr lang="en-US" baseline="0" dirty="0" smtClean="0"/>
              <a:t>Replace the NN10 in that URL with your Agency code, and hit import.</a:t>
            </a:r>
          </a:p>
          <a:p>
            <a:pPr marL="171450" indent="-171450">
              <a:buFont typeface="Arial" charset="0"/>
              <a:buChar char="•"/>
            </a:pPr>
            <a:r>
              <a:rPr lang="en-US" baseline="0" dirty="0" smtClean="0"/>
              <a:t>After this, you will need to run </a:t>
            </a:r>
            <a:r>
              <a:rPr lang="en-US" baseline="0" dirty="0" err="1" smtClean="0"/>
              <a:t>drush</a:t>
            </a:r>
            <a:r>
              <a:rPr lang="en-US" baseline="0" dirty="0" smtClean="0"/>
              <a:t> search-index or run </a:t>
            </a:r>
            <a:r>
              <a:rPr lang="en-US" baseline="0" dirty="0" err="1" smtClean="0"/>
              <a:t>cron</a:t>
            </a:r>
            <a:r>
              <a:rPr lang="en-US" baseline="0" dirty="0" smtClean="0"/>
              <a:t> to get the search index to update.</a:t>
            </a:r>
          </a:p>
          <a:p>
            <a:pPr marL="171450" indent="-171450">
              <a:buFont typeface="Arial" charset="0"/>
              <a:buChar char="•"/>
            </a:pPr>
            <a:r>
              <a:rPr lang="en-US" baseline="0" smtClean="0"/>
              <a:t>Check “Content” too see you new nodes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21</a:t>
            </a:fld>
            <a:endParaRPr lang="en-US"/>
          </a:p>
        </p:txBody>
      </p:sp>
    </p:spTree>
    <p:extLst>
      <p:ext uri="{BB962C8B-B14F-4D97-AF65-F5344CB8AC3E}">
        <p14:creationId xmlns:p14="http://schemas.microsoft.com/office/powerpoint/2010/main" val="2126533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Our view is not complicated</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Only 5 columns in the table, and 4 filters. </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Using </a:t>
            </a:r>
            <a:r>
              <a:rPr lang="en-US" sz="1200" kern="1200" dirty="0" err="1">
                <a:solidFill>
                  <a:schemeClr val="tx1"/>
                </a:solidFill>
                <a:effectLst/>
                <a:latin typeface="+mn-lt"/>
                <a:ea typeface="+mn-ea"/>
                <a:cs typeface="+mn-cs"/>
              </a:rPr>
              <a:t>views_selective_filters</a:t>
            </a:r>
            <a:r>
              <a:rPr lang="en-US" sz="1200" kern="1200" dirty="0">
                <a:solidFill>
                  <a:schemeClr val="tx1"/>
                </a:solidFill>
                <a:effectLst/>
                <a:latin typeface="+mn-lt"/>
                <a:ea typeface="+mn-ea"/>
                <a:cs typeface="+mn-cs"/>
              </a:rPr>
              <a:t>.</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Remember how we had duplicate fields for filters – because different display than filter</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full state names in filter</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Occupation with series number in filter</a:t>
            </a:r>
          </a:p>
          <a:p>
            <a:pPr marL="628650" lvl="1" indent="-171450" rtl="0" fontAlgn="ctr">
              <a:buFont typeface="Arial" panose="020B0604020202020204" pitchFamily="34" charset="0"/>
              <a:buChar char="•"/>
            </a:pPr>
            <a:r>
              <a:rPr lang="en-US" sz="1200" kern="1200" dirty="0">
                <a:solidFill>
                  <a:schemeClr val="tx1"/>
                </a:solidFill>
                <a:effectLst/>
                <a:latin typeface="+mn-lt"/>
                <a:ea typeface="+mn-ea"/>
                <a:cs typeface="+mn-cs"/>
              </a:rPr>
              <a:t>In the list we are splitting the occupation out into position title, without series, </a:t>
            </a:r>
          </a:p>
          <a:p>
            <a:pPr marL="1085850" lvl="2" indent="-171450" rtl="0" fontAlgn="ctr">
              <a:buFont typeface="Arial" panose="020B0604020202020204" pitchFamily="34" charset="0"/>
              <a:buChar char="•"/>
            </a:pPr>
            <a:r>
              <a:rPr lang="en-US" sz="1200" kern="1200" dirty="0">
                <a:solidFill>
                  <a:schemeClr val="tx1"/>
                </a:solidFill>
                <a:effectLst/>
                <a:latin typeface="+mn-lt"/>
                <a:ea typeface="+mn-ea"/>
                <a:cs typeface="+mn-cs"/>
              </a:rPr>
              <a:t>Series and grade combined.</a:t>
            </a:r>
          </a:p>
          <a:p>
            <a:pPr marL="171450" lvl="0" indent="-171450" rtl="0" fontAlgn="ctr">
              <a:buFont typeface="Arial" panose="020B0604020202020204" pitchFamily="34" charset="0"/>
              <a:buChar char="•"/>
            </a:pPr>
            <a:r>
              <a:rPr lang="en-US" sz="1200" kern="1200" dirty="0">
                <a:solidFill>
                  <a:schemeClr val="tx1"/>
                </a:solidFill>
                <a:effectLst/>
                <a:latin typeface="+mn-lt"/>
                <a:ea typeface="+mn-ea"/>
                <a:cs typeface="+mn-cs"/>
              </a:rPr>
              <a:t>Beyond that, we just displayed the contents that we had already tampered, </a:t>
            </a:r>
          </a:p>
          <a:p>
            <a:pPr marL="171450" lvl="0" indent="-171450" rtl="0" fontAlgn="ctr">
              <a:buFont typeface="Arial" panose="020B0604020202020204" pitchFamily="34" charset="0"/>
              <a:buChar char="•"/>
            </a:pPr>
            <a:r>
              <a:rPr lang="en-US" sz="1200" kern="1200" dirty="0">
                <a:solidFill>
                  <a:schemeClr val="tx1"/>
                </a:solidFill>
                <a:effectLst/>
                <a:latin typeface="+mn-lt"/>
                <a:ea typeface="+mn-ea"/>
                <a:cs typeface="+mn-cs"/>
              </a:rPr>
              <a:t>Linking the position title to the actual </a:t>
            </a:r>
            <a:r>
              <a:rPr lang="en-US" sz="1200" kern="1200" dirty="0" err="1">
                <a:solidFill>
                  <a:schemeClr val="tx1"/>
                </a:solidFill>
                <a:effectLst/>
                <a:latin typeface="+mn-lt"/>
                <a:ea typeface="+mn-ea"/>
                <a:cs typeface="+mn-cs"/>
              </a:rPr>
              <a:t>USAJobs</a:t>
            </a:r>
            <a:r>
              <a:rPr lang="en-US" sz="1200" kern="1200" dirty="0">
                <a:solidFill>
                  <a:schemeClr val="tx1"/>
                </a:solidFill>
                <a:effectLst/>
                <a:latin typeface="+mn-lt"/>
                <a:ea typeface="+mn-ea"/>
                <a:cs typeface="+mn-cs"/>
              </a:rPr>
              <a:t> application page for easy access.</a:t>
            </a:r>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22</a:t>
            </a:fld>
            <a:endParaRPr lang="en-US"/>
          </a:p>
        </p:txBody>
      </p:sp>
    </p:spTree>
    <p:extLst>
      <p:ext uri="{BB962C8B-B14F-4D97-AF65-F5344CB8AC3E}">
        <p14:creationId xmlns:p14="http://schemas.microsoft.com/office/powerpoint/2010/main" val="2110163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23</a:t>
            </a:fld>
            <a:endParaRPr lang="en-US"/>
          </a:p>
        </p:txBody>
      </p:sp>
    </p:spTree>
    <p:extLst>
      <p:ext uri="{BB962C8B-B14F-4D97-AF65-F5344CB8AC3E}">
        <p14:creationId xmlns:p14="http://schemas.microsoft.com/office/powerpoint/2010/main" val="1575728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Either </a:t>
            </a:r>
            <a:r>
              <a:rPr lang="en-US" sz="1200" kern="1200" dirty="0">
                <a:solidFill>
                  <a:schemeClr val="tx1"/>
                </a:solidFill>
                <a:effectLst/>
                <a:latin typeface="+mn-lt"/>
                <a:ea typeface="+mn-ea"/>
                <a:cs typeface="+mn-cs"/>
              </a:rPr>
              <a:t>way, a few months ago, if you had done what most people did to find a Forest Service job online, you would have ended up at a page on the Forest Service site called Jobs, which sounds awesome, except for it had </a:t>
            </a:r>
            <a:r>
              <a:rPr lang="en-US" sz="1200" b="1" kern="1200" dirty="0">
                <a:solidFill>
                  <a:schemeClr val="tx1"/>
                </a:solidFill>
                <a:effectLst/>
                <a:latin typeface="+mn-lt"/>
                <a:ea typeface="+mn-ea"/>
                <a:cs typeface="+mn-cs"/>
              </a:rPr>
              <a:t>exactly no jobs on it</a:t>
            </a:r>
            <a:r>
              <a:rPr lang="en-US" sz="1200" kern="1200" dirty="0">
                <a:solidFill>
                  <a:schemeClr val="tx1"/>
                </a:solidFill>
                <a:effectLst/>
                <a:latin typeface="+mn-lt"/>
                <a:ea typeface="+mn-ea"/>
                <a:cs typeface="+mn-cs"/>
              </a:rPr>
              <a:t>. It came up first on Google, but you couldn’t see any jobs there.</a:t>
            </a:r>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3</a:t>
            </a:fld>
            <a:endParaRPr lang="en-US"/>
          </a:p>
        </p:txBody>
      </p:sp>
    </p:spTree>
    <p:extLst>
      <p:ext uri="{BB962C8B-B14F-4D97-AF65-F5344CB8AC3E}">
        <p14:creationId xmlns:p14="http://schemas.microsoft.com/office/powerpoint/2010/main" val="354606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Best way is </a:t>
            </a:r>
            <a:r>
              <a:rPr lang="en-US" sz="1200" kern="1200" dirty="0" err="1">
                <a:solidFill>
                  <a:schemeClr val="tx1"/>
                </a:solidFill>
                <a:effectLst/>
                <a:latin typeface="+mn-lt"/>
                <a:ea typeface="+mn-ea"/>
                <a:cs typeface="+mn-cs"/>
              </a:rPr>
              <a:t>USAJobs</a:t>
            </a:r>
            <a:r>
              <a:rPr lang="en-US" sz="1200" kern="1200" dirty="0">
                <a:solidFill>
                  <a:schemeClr val="tx1"/>
                </a:solidFill>
                <a:effectLst/>
                <a:latin typeface="+mn-lt"/>
                <a:ea typeface="+mn-ea"/>
                <a:cs typeface="+mn-cs"/>
              </a:rPr>
              <a:t> search “Forest Service”</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But NOT agency specific</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Just words “Forest” and “Service”</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No agency filter</a:t>
            </a:r>
          </a:p>
          <a:p>
            <a:pPr marL="171450" indent="-171450" rtl="0" fontAlgn="ctr">
              <a:buFont typeface="Arial" panose="020B0604020202020204" pitchFamily="34" charset="0"/>
              <a:buChar char="•"/>
            </a:pP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The best way to find a Forest Service specific job online would have been to find </a:t>
            </a:r>
            <a:r>
              <a:rPr lang="en-US" sz="1200" kern="1200" dirty="0" err="1">
                <a:solidFill>
                  <a:schemeClr val="tx1"/>
                </a:solidFill>
                <a:effectLst/>
                <a:latin typeface="+mn-lt"/>
                <a:ea typeface="+mn-ea"/>
                <a:cs typeface="+mn-cs"/>
              </a:rPr>
              <a:t>USAJobs</a:t>
            </a:r>
            <a:r>
              <a:rPr lang="en-US" sz="1200" kern="1200" dirty="0">
                <a:solidFill>
                  <a:schemeClr val="tx1"/>
                </a:solidFill>
                <a:effectLst/>
                <a:latin typeface="+mn-lt"/>
                <a:ea typeface="+mn-ea"/>
                <a:cs typeface="+mn-cs"/>
              </a:rPr>
              <a:t>, and search that site for Forest Service, which would have produced a wide variety of jobs that to a large degree were not even USDA Forest Service jobs. They were just jobs that had the words "forest" and "service" in them. The issue with this search site is that it has no filter for agency.</a:t>
            </a:r>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4</a:t>
            </a:fld>
            <a:endParaRPr lang="en-US"/>
          </a:p>
        </p:txBody>
      </p:sp>
    </p:spTree>
    <p:extLst>
      <p:ext uri="{BB962C8B-B14F-4D97-AF65-F5344CB8AC3E}">
        <p14:creationId xmlns:p14="http://schemas.microsoft.com/office/powerpoint/2010/main" val="171859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Not a good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Need tailored for </a:t>
            </a:r>
            <a:r>
              <a:rPr lang="en-US" sz="1200" kern="1200" dirty="0" smtClean="0">
                <a:solidFill>
                  <a:schemeClr val="tx1"/>
                </a:solidFill>
                <a:effectLst/>
                <a:latin typeface="+mn-lt"/>
                <a:ea typeface="+mn-ea"/>
                <a:cs typeface="+mn-cs"/>
              </a:rPr>
              <a:t>Forest Service</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Need it where it is expected ON </a:t>
            </a:r>
            <a:r>
              <a:rPr lang="en-US" sz="1200" kern="1200" dirty="0" smtClean="0">
                <a:solidFill>
                  <a:schemeClr val="tx1"/>
                </a:solidFill>
                <a:effectLst/>
                <a:latin typeface="+mn-lt"/>
                <a:ea typeface="+mn-ea"/>
                <a:cs typeface="+mn-cs"/>
              </a:rPr>
              <a:t>Forest Service </a:t>
            </a:r>
            <a:r>
              <a:rPr lang="en-US" sz="1200" kern="1200" dirty="0">
                <a:solidFill>
                  <a:schemeClr val="tx1"/>
                </a:solidFill>
                <a:effectLst/>
                <a:latin typeface="+mn-lt"/>
                <a:ea typeface="+mn-ea"/>
                <a:cs typeface="+mn-cs"/>
              </a:rPr>
              <a:t>Jobs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was obviously not a good way to put jobs in front of people who were looking for them. We needed a tailored solution that would find USDA Forest Service specific jobs and present them to people where they might expect to find them. We needed a list of jobs on the </a:t>
            </a:r>
            <a:r>
              <a:rPr lang="en-US" sz="1200" kern="1200" dirty="0" smtClean="0">
                <a:solidFill>
                  <a:schemeClr val="tx1"/>
                </a:solidFill>
                <a:effectLst/>
                <a:latin typeface="+mn-lt"/>
                <a:ea typeface="+mn-ea"/>
                <a:cs typeface="+mn-cs"/>
              </a:rPr>
              <a:t>Forest Service </a:t>
            </a:r>
            <a:r>
              <a:rPr lang="en-US" sz="1200" kern="1200" dirty="0">
                <a:solidFill>
                  <a:schemeClr val="tx1"/>
                </a:solidFill>
                <a:effectLst/>
                <a:latin typeface="+mn-lt"/>
                <a:ea typeface="+mn-ea"/>
                <a:cs typeface="+mn-cs"/>
              </a:rPr>
              <a:t>site on that Jobs page that you would have found on your first Google search.</a:t>
            </a:r>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5</a:t>
            </a:fld>
            <a:endParaRPr lang="en-US"/>
          </a:p>
        </p:txBody>
      </p:sp>
    </p:spTree>
    <p:extLst>
      <p:ext uri="{BB962C8B-B14F-4D97-AF65-F5344CB8AC3E}">
        <p14:creationId xmlns:p14="http://schemas.microsoft.com/office/powerpoint/2010/main" val="1376382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am Pat Teglia, and I am the Drupal architect for the USDA Forest Service CIO Drupal Enterprise Web Team and I am going to show you how my team built this solution without making any custom modules or having to deal with writing any custom code. I will give you the parts, and at the end you should be able to understand how they all work together</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would like to take a moment to recognize</a:t>
            </a:r>
            <a:r>
              <a:rPr lang="en-US" sz="1200" kern="1200" baseline="0" dirty="0" smtClean="0">
                <a:solidFill>
                  <a:schemeClr val="tx1"/>
                </a:solidFill>
                <a:effectLst/>
                <a:latin typeface="+mn-lt"/>
                <a:ea typeface="+mn-ea"/>
                <a:cs typeface="+mn-cs"/>
              </a:rPr>
              <a:t> the efforts of my team, particularly Maija Barnett for getting her fingers on the keyboard and popping out the first iteration of this feature for our site, and Harris Mahedavi for so many awesome insights and guidance, and to Raj Lal and all of you, for making it possible to get back and refactor this and make it generic for this presentation!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please, </a:t>
            </a:r>
            <a:r>
              <a:rPr lang="en-US" sz="1200" kern="1200" dirty="0" smtClean="0">
                <a:solidFill>
                  <a:schemeClr val="tx1"/>
                </a:solidFill>
                <a:effectLst/>
                <a:latin typeface="+mn-lt"/>
                <a:ea typeface="+mn-ea"/>
                <a:cs typeface="+mn-cs"/>
              </a:rPr>
              <a:t>no need to take notes, </a:t>
            </a:r>
            <a:r>
              <a:rPr lang="en-US" sz="1200" kern="1200" dirty="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presentation, and</a:t>
            </a:r>
            <a:r>
              <a:rPr lang="en-US" sz="1200" kern="1200" baseline="0" dirty="0" smtClean="0">
                <a:solidFill>
                  <a:schemeClr val="tx1"/>
                </a:solidFill>
                <a:effectLst/>
                <a:latin typeface="+mn-lt"/>
                <a:ea typeface="+mn-ea"/>
                <a:cs typeface="+mn-cs"/>
              </a:rPr>
              <a:t> the link to the entire feature </a:t>
            </a:r>
            <a:r>
              <a:rPr lang="en-US" sz="1200" kern="1200" dirty="0" smtClean="0">
                <a:solidFill>
                  <a:schemeClr val="tx1"/>
                </a:solidFill>
                <a:effectLst/>
                <a:latin typeface="+mn-lt"/>
                <a:ea typeface="+mn-ea"/>
                <a:cs typeface="+mn-cs"/>
              </a:rPr>
              <a:t>code</a:t>
            </a:r>
            <a:r>
              <a:rPr lang="en-US" sz="1200" kern="1200" baseline="0" dirty="0" smtClean="0">
                <a:solidFill>
                  <a:schemeClr val="tx1"/>
                </a:solidFill>
                <a:effectLst/>
                <a:latin typeface="+mn-lt"/>
                <a:ea typeface="+mn-ea"/>
                <a:cs typeface="+mn-cs"/>
              </a:rPr>
              <a:t> on </a:t>
            </a:r>
            <a:r>
              <a:rPr lang="en-US" sz="1200" kern="1200" baseline="0" dirty="0" err="1" smtClean="0">
                <a:solidFill>
                  <a:schemeClr val="tx1"/>
                </a:solidFill>
                <a:effectLst/>
                <a:latin typeface="+mn-lt"/>
                <a:ea typeface="+mn-ea"/>
                <a:cs typeface="+mn-cs"/>
              </a:rPr>
              <a:t>github</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are attached to my session </a:t>
            </a:r>
            <a:r>
              <a:rPr lang="en-US" sz="1200" kern="1200" dirty="0" smtClean="0">
                <a:solidFill>
                  <a:schemeClr val="tx1"/>
                </a:solidFill>
                <a:effectLst/>
                <a:latin typeface="+mn-lt"/>
                <a:ea typeface="+mn-ea"/>
                <a:cs typeface="+mn-cs"/>
              </a:rPr>
              <a:t>page.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E0EDD4-B2F3-4712-B6B9-02CC12065D5F}" type="slidenum">
              <a:rPr lang="en-US" smtClean="0"/>
              <a:t>6</a:t>
            </a:fld>
            <a:endParaRPr lang="en-US"/>
          </a:p>
        </p:txBody>
      </p:sp>
    </p:spTree>
    <p:extLst>
      <p:ext uri="{BB962C8B-B14F-4D97-AF65-F5344CB8AC3E}">
        <p14:creationId xmlns:p14="http://schemas.microsoft.com/office/powerpoint/2010/main" val="241921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Many ask why?</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Many considered, none fit</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1 – only showed preconfigured based on PUBLIC API</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2 – same but only D8 too</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3 – Issues with </a:t>
            </a:r>
            <a:r>
              <a:rPr lang="en-US" sz="1200" kern="1200" dirty="0" err="1">
                <a:solidFill>
                  <a:schemeClr val="tx1"/>
                </a:solidFill>
                <a:effectLst/>
                <a:latin typeface="+mn-lt"/>
                <a:ea typeface="+mn-ea"/>
                <a:cs typeface="+mn-cs"/>
              </a:rPr>
              <a:t>auth</a:t>
            </a:r>
            <a:r>
              <a:rPr lang="en-US" sz="1200" kern="1200" dirty="0">
                <a:solidFill>
                  <a:schemeClr val="tx1"/>
                </a:solidFill>
                <a:effectLst/>
                <a:latin typeface="+mn-lt"/>
                <a:ea typeface="+mn-ea"/>
                <a:cs typeface="+mn-cs"/>
              </a:rPr>
              <a:t> headers</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4 – Took more setup and didn’t directly work with our type of authentication</a:t>
            </a:r>
          </a:p>
          <a:p>
            <a:pPr marL="171450" indent="-171450" rtl="0" fontAlgn="ctr">
              <a:buFont typeface="Arial" panose="020B0604020202020204" pitchFamily="34" charset="0"/>
              <a:buChar char="•"/>
            </a:pPr>
            <a:r>
              <a:rPr lang="en-US" sz="1200" kern="1200" dirty="0">
                <a:solidFill>
                  <a:schemeClr val="tx1"/>
                </a:solidFill>
                <a:effectLst/>
                <a:latin typeface="+mn-lt"/>
                <a:ea typeface="+mn-ea"/>
                <a:cs typeface="+mn-cs"/>
              </a:rPr>
              <a:t>We didn’t want to hack, and our needs were to specific for most of these</a:t>
            </a:r>
          </a:p>
          <a:p>
            <a:pPr rtl="0" fontAlgn="ctr"/>
            <a:endParaRPr lang="en-US" sz="1200" kern="1200" dirty="0">
              <a:solidFill>
                <a:schemeClr val="tx1"/>
              </a:solidFill>
              <a:effectLst/>
              <a:latin typeface="+mn-lt"/>
              <a:ea typeface="+mn-ea"/>
              <a:cs typeface="+mn-cs"/>
            </a:endParaRPr>
          </a:p>
          <a:p>
            <a:pPr rtl="0" fontAlgn="ctr"/>
            <a:r>
              <a:rPr lang="en-US" sz="1200" kern="1200" dirty="0">
                <a:solidFill>
                  <a:schemeClr val="tx1"/>
                </a:solidFill>
                <a:effectLst/>
                <a:latin typeface="+mn-lt"/>
                <a:ea typeface="+mn-ea"/>
                <a:cs typeface="+mn-cs"/>
              </a:rPr>
              <a:t>Many will ask why we didn't use any number of other possible solutions. I will say that we considered many, but none met our ultimate use case. For example:</a:t>
            </a:r>
          </a:p>
          <a:p>
            <a:pPr rtl="0" fontAlgn="ctr"/>
            <a:r>
              <a:rPr lang="en-US" sz="1200" kern="1200" dirty="0" err="1">
                <a:solidFill>
                  <a:schemeClr val="tx1"/>
                </a:solidFill>
                <a:effectLst/>
                <a:latin typeface="+mn-lt"/>
                <a:ea typeface="+mn-ea"/>
                <a:cs typeface="+mn-cs"/>
              </a:rPr>
              <a:t>USAJobs</a:t>
            </a:r>
            <a:r>
              <a:rPr lang="en-US" sz="1200" kern="1200" dirty="0">
                <a:solidFill>
                  <a:schemeClr val="tx1"/>
                </a:solidFill>
                <a:effectLst/>
                <a:latin typeface="+mn-lt"/>
                <a:ea typeface="+mn-ea"/>
                <a:cs typeface="+mn-cs"/>
              </a:rPr>
              <a:t> module, only showed a preconfigured block using only the public API which wouldn't allow agency specific selections</a:t>
            </a:r>
          </a:p>
          <a:p>
            <a:pPr rtl="0" fontAlgn="ctr"/>
            <a:r>
              <a:rPr lang="en-US" sz="1200" kern="1200" dirty="0" err="1">
                <a:solidFill>
                  <a:schemeClr val="tx1"/>
                </a:solidFill>
                <a:effectLst/>
                <a:latin typeface="+mn-lt"/>
                <a:ea typeface="+mn-ea"/>
                <a:cs typeface="+mn-cs"/>
              </a:rPr>
              <a:t>USAJobs</a:t>
            </a:r>
            <a:r>
              <a:rPr lang="en-US" sz="1200" kern="1200" dirty="0">
                <a:solidFill>
                  <a:schemeClr val="tx1"/>
                </a:solidFill>
                <a:effectLst/>
                <a:latin typeface="+mn-lt"/>
                <a:ea typeface="+mn-ea"/>
                <a:cs typeface="+mn-cs"/>
              </a:rPr>
              <a:t> Integration module, same as above basically, as well as being D8 only</a:t>
            </a:r>
          </a:p>
          <a:p>
            <a:pPr rtl="0" fontAlgn="ctr"/>
            <a:r>
              <a:rPr lang="en-US" sz="1200" kern="1200" dirty="0">
                <a:solidFill>
                  <a:schemeClr val="tx1"/>
                </a:solidFill>
                <a:effectLst/>
                <a:latin typeface="+mn-lt"/>
                <a:ea typeface="+mn-ea"/>
                <a:cs typeface="+mn-cs"/>
              </a:rPr>
              <a:t>Views JSON Query module, issues with authentication headers</a:t>
            </a:r>
          </a:p>
          <a:p>
            <a:pPr rtl="0" fontAlgn="ctr"/>
            <a:r>
              <a:rPr lang="en-US" sz="1200" kern="1200" dirty="0">
                <a:solidFill>
                  <a:schemeClr val="tx1"/>
                </a:solidFill>
                <a:effectLst/>
                <a:latin typeface="+mn-lt"/>
                <a:ea typeface="+mn-ea"/>
                <a:cs typeface="+mn-cs"/>
              </a:rPr>
              <a:t>We didn't want to hack current modules, and our needs were a bit too specific for current uses already, time to build our own! </a:t>
            </a:r>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7</a:t>
            </a:fld>
            <a:endParaRPr lang="en-US"/>
          </a:p>
        </p:txBody>
      </p:sp>
    </p:spTree>
    <p:extLst>
      <p:ext uri="{BB962C8B-B14F-4D97-AF65-F5344CB8AC3E}">
        <p14:creationId xmlns:p14="http://schemas.microsoft.com/office/powerpoint/2010/main" val="267347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going to need to do one or two things before we start snapping the pieces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1- First, get API Token from </a:t>
            </a:r>
            <a:r>
              <a:rPr lang="en-US" sz="1200" kern="1200" dirty="0" err="1">
                <a:solidFill>
                  <a:schemeClr val="tx1"/>
                </a:solidFill>
                <a:effectLst/>
                <a:latin typeface="+mn-lt"/>
                <a:ea typeface="+mn-ea"/>
                <a:cs typeface="+mn-cs"/>
              </a:rPr>
              <a:t>USAJobs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Very quick process, fill out form, get a token in email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 – Need a tool to test AUTHENTICATED HEADERS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And view JSON results to test your API calls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 – Lastly, need a Drupal site to put this on.</a:t>
            </a:r>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8</a:t>
            </a:fld>
            <a:endParaRPr lang="en-US"/>
          </a:p>
        </p:txBody>
      </p:sp>
    </p:spTree>
    <p:extLst>
      <p:ext uri="{BB962C8B-B14F-4D97-AF65-F5344CB8AC3E}">
        <p14:creationId xmlns:p14="http://schemas.microsoft.com/office/powerpoint/2010/main" val="391210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Modules you need</a:t>
            </a:r>
          </a:p>
          <a:p>
            <a:pPr marL="171450" indent="-171450">
              <a:buFont typeface="Arial" charset="0"/>
              <a:buChar char="•"/>
            </a:pPr>
            <a:r>
              <a:rPr lang="en-US" dirty="0" smtClean="0"/>
              <a:t>On left you probably already have</a:t>
            </a:r>
          </a:p>
          <a:p>
            <a:pPr marL="171450" indent="-171450">
              <a:buFont typeface="Arial" charset="0"/>
              <a:buChar char="•"/>
            </a:pPr>
            <a:r>
              <a:rPr lang="en-US" dirty="0" smtClean="0"/>
              <a:t>On the right</a:t>
            </a:r>
            <a:r>
              <a:rPr lang="en-US" baseline="0" dirty="0" smtClean="0"/>
              <a:t> are where the magic happens</a:t>
            </a:r>
          </a:p>
          <a:p>
            <a:pPr marL="171450" indent="-171450">
              <a:buFont typeface="Arial" charset="0"/>
              <a:buChar char="•"/>
            </a:pPr>
            <a:r>
              <a:rPr lang="en-US" dirty="0" err="1" smtClean="0"/>
              <a:t>JSONPath</a:t>
            </a:r>
            <a:r>
              <a:rPr lang="en-US" baseline="0" dirty="0" smtClean="0"/>
              <a:t> library comes from </a:t>
            </a:r>
            <a:r>
              <a:rPr lang="en-US" baseline="0" dirty="0" err="1" smtClean="0"/>
              <a:t>code.google.com</a:t>
            </a:r>
            <a:endParaRPr lang="en-US" baseline="0" dirty="0" smtClean="0"/>
          </a:p>
          <a:p>
            <a:pPr marL="171450" indent="-171450">
              <a:buFont typeface="Arial" charset="0"/>
              <a:buChar char="•"/>
            </a:pPr>
            <a:endParaRPr lang="en-US" dirty="0" smtClean="0"/>
          </a:p>
          <a:p>
            <a:r>
              <a:rPr lang="en-US" dirty="0" smtClean="0"/>
              <a:t>These are the </a:t>
            </a:r>
            <a:r>
              <a:rPr lang="en-US" dirty="0"/>
              <a:t>modules you will probably need to install (which are included in the feature attached to this slideshow). The ones on the left are pretty common, but the ones on the right are where a lot of the magic happens. You will need them all to make this work.</a:t>
            </a:r>
          </a:p>
          <a:p>
            <a:endParaRPr lang="en-US" dirty="0"/>
          </a:p>
          <a:p>
            <a:r>
              <a:rPr lang="en-US" dirty="0"/>
              <a:t>The last one, the </a:t>
            </a:r>
            <a:r>
              <a:rPr lang="en-US" dirty="0" err="1"/>
              <a:t>jsonpath</a:t>
            </a:r>
            <a:r>
              <a:rPr lang="en-US" dirty="0"/>
              <a:t> library can be found currently at </a:t>
            </a:r>
            <a:r>
              <a:rPr lang="en-US" sz="1200" kern="1200" dirty="0">
                <a:solidFill>
                  <a:schemeClr val="tx1"/>
                </a:solidFill>
                <a:effectLst/>
                <a:latin typeface="+mn-lt"/>
                <a:ea typeface="+mn-ea"/>
                <a:cs typeface="+mn-cs"/>
                <a:hlinkClick r:id="rId3"/>
              </a:rPr>
              <a:t>https://code.google.com/archive/p/jsonpath/downloads</a:t>
            </a:r>
            <a:endParaRPr lang="en-US" dirty="0"/>
          </a:p>
          <a:p>
            <a:endParaRPr lang="en-US" dirty="0"/>
          </a:p>
        </p:txBody>
      </p:sp>
      <p:sp>
        <p:nvSpPr>
          <p:cNvPr id="4" name="Slide Number Placeholder 3"/>
          <p:cNvSpPr>
            <a:spLocks noGrp="1"/>
          </p:cNvSpPr>
          <p:nvPr>
            <p:ph type="sldNum" sz="quarter" idx="10"/>
          </p:nvPr>
        </p:nvSpPr>
        <p:spPr/>
        <p:txBody>
          <a:bodyPr/>
          <a:lstStyle/>
          <a:p>
            <a:fld id="{8BE0EDD4-B2F3-4712-B6B9-02CC12065D5F}" type="slidenum">
              <a:rPr lang="en-US" smtClean="0"/>
              <a:t>9</a:t>
            </a:fld>
            <a:endParaRPr lang="en-US"/>
          </a:p>
        </p:txBody>
      </p:sp>
    </p:spTree>
    <p:extLst>
      <p:ext uri="{BB962C8B-B14F-4D97-AF65-F5344CB8AC3E}">
        <p14:creationId xmlns:p14="http://schemas.microsoft.com/office/powerpoint/2010/main" val="228836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7/29/17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sv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t&amp;rct=j&amp;q=&amp;esrc=s&amp;source=web&amp;cd=1&amp;cad=rja&amp;uact=8&amp;ved=0ahUKEwjrxcPhgKDVAhXjyFQKHc9jBnYQFggoMAA&amp;url=https://www.drupal.org/project/feeds_ex&amp;usg=AFQjCNEAFMYjCczTM5qFfMhuXW5bCJzM3w" TargetMode="External"/><Relationship Id="rId4" Type="http://schemas.openxmlformats.org/officeDocument/2006/relationships/hyperlink" Target="https://code.google.com/archive/p/jsonpath/downloads"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 xmlns:a16="http://schemas.microsoft.com/office/drawing/2014/main" id="{0D75632B-8BA7-4E85-AF39-DA418A7AC1F0}"/>
              </a:ext>
            </a:extLst>
          </p:cNvPr>
          <p:cNvPicPr>
            <a:picLocks noChangeAspect="1"/>
          </p:cNvPicPr>
          <p:nvPr/>
        </p:nvPicPr>
        <p:blipFill>
          <a:blip r:embed="rId3"/>
          <a:stretch>
            <a:fillRect/>
          </a:stretch>
        </p:blipFill>
        <p:spPr>
          <a:xfrm>
            <a:off x="845770" y="2822395"/>
            <a:ext cx="4887354" cy="2455895"/>
          </a:xfrm>
          <a:prstGeom prst="rect">
            <a:avLst/>
          </a:prstGeom>
        </p:spPr>
      </p:pic>
      <p:sp>
        <p:nvSpPr>
          <p:cNvPr id="2" name="Title 1">
            <a:extLst>
              <a:ext uri="{FF2B5EF4-FFF2-40B4-BE49-F238E27FC236}">
                <a16:creationId xmlns="" xmlns:a16="http://schemas.microsoft.com/office/drawing/2014/main" id="{7AF51B33-A231-442D-B538-9566843CAC6A}"/>
              </a:ext>
            </a:extLst>
          </p:cNvPr>
          <p:cNvSpPr>
            <a:spLocks noGrp="1"/>
          </p:cNvSpPr>
          <p:nvPr>
            <p:ph type="ctrTitle"/>
          </p:nvPr>
        </p:nvSpPr>
        <p:spPr>
          <a:xfrm>
            <a:off x="6094855" y="1261331"/>
            <a:ext cx="3858814" cy="3002662"/>
          </a:xfrm>
        </p:spPr>
        <p:txBody>
          <a:bodyPr>
            <a:normAutofit/>
          </a:bodyPr>
          <a:lstStyle/>
          <a:p>
            <a:pPr algn="l"/>
            <a:r>
              <a:rPr lang="en-US" sz="4400" dirty="0"/>
              <a:t>Bringing </a:t>
            </a:r>
            <a:r>
              <a:rPr lang="en-US" sz="4400" dirty="0" err="1"/>
              <a:t>USAJobs</a:t>
            </a:r>
            <a:r>
              <a:rPr lang="en-US" sz="4400" dirty="0"/>
              <a:t> to</a:t>
            </a:r>
            <a:br>
              <a:rPr lang="en-US" sz="4400" dirty="0"/>
            </a:br>
            <a:r>
              <a:rPr lang="en-US" sz="4400" dirty="0" err="1" smtClean="0"/>
              <a:t>www.Forest</a:t>
            </a:r>
            <a:r>
              <a:rPr lang="en-US" sz="4400" dirty="0" smtClean="0"/>
              <a:t> </a:t>
            </a:r>
            <a:r>
              <a:rPr lang="en-US" sz="4400" dirty="0" err="1" smtClean="0"/>
              <a:t>Service.fed.us</a:t>
            </a:r>
            <a:endParaRPr lang="en-US" sz="4400" dirty="0"/>
          </a:p>
        </p:txBody>
      </p:sp>
      <p:sp>
        <p:nvSpPr>
          <p:cNvPr id="3" name="Subtitle 2">
            <a:extLst>
              <a:ext uri="{FF2B5EF4-FFF2-40B4-BE49-F238E27FC236}">
                <a16:creationId xmlns="" xmlns:a16="http://schemas.microsoft.com/office/drawing/2014/main" id="{98A9B95B-80F5-46DB-B2EB-163FDB365E17}"/>
              </a:ext>
            </a:extLst>
          </p:cNvPr>
          <p:cNvSpPr>
            <a:spLocks noGrp="1"/>
          </p:cNvSpPr>
          <p:nvPr>
            <p:ph type="subTitle" idx="1"/>
          </p:nvPr>
        </p:nvSpPr>
        <p:spPr>
          <a:xfrm>
            <a:off x="6094374" y="4263992"/>
            <a:ext cx="3498045" cy="1325857"/>
          </a:xfrm>
        </p:spPr>
        <p:txBody>
          <a:bodyPr>
            <a:normAutofit/>
          </a:bodyPr>
          <a:lstStyle/>
          <a:p>
            <a:pPr algn="l"/>
            <a:r>
              <a:rPr lang="en-US"/>
              <a:t>No code required, snap and fit Drupal pieces.</a:t>
            </a:r>
          </a:p>
        </p:txBody>
      </p:sp>
      <p:pic>
        <p:nvPicPr>
          <p:cNvPr id="7" name="Graphic 6">
            <a:extLst>
              <a:ext uri="{FF2B5EF4-FFF2-40B4-BE49-F238E27FC236}">
                <a16:creationId xmlns="" xmlns:a16="http://schemas.microsoft.com/office/drawing/2014/main" id="{FD8E0221-6EB7-4B30-9AEB-0F5D090C90A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45770" y="1214691"/>
            <a:ext cx="4592634" cy="1099301"/>
          </a:xfrm>
          <a:prstGeom prst="rect">
            <a:avLst/>
          </a:prstGeom>
        </p:spPr>
      </p:pic>
      <p:sp>
        <p:nvSpPr>
          <p:cNvPr id="8" name="Cross 7">
            <a:extLst>
              <a:ext uri="{FF2B5EF4-FFF2-40B4-BE49-F238E27FC236}">
                <a16:creationId xmlns="" xmlns:a16="http://schemas.microsoft.com/office/drawing/2014/main" id="{48F8F9B1-3133-471C-950C-58005EF06AA9}"/>
              </a:ext>
            </a:extLst>
          </p:cNvPr>
          <p:cNvSpPr/>
          <p:nvPr/>
        </p:nvSpPr>
        <p:spPr>
          <a:xfrm>
            <a:off x="845769" y="2313992"/>
            <a:ext cx="793102" cy="755780"/>
          </a:xfrm>
          <a:prstGeom prst="plus">
            <a:avLst>
              <a:gd name="adj" fmla="val 39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20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280CA-E428-443A-B5CB-399455398D30}"/>
              </a:ext>
            </a:extLst>
          </p:cNvPr>
          <p:cNvSpPr>
            <a:spLocks noGrp="1"/>
          </p:cNvSpPr>
          <p:nvPr>
            <p:ph type="title"/>
          </p:nvPr>
        </p:nvSpPr>
        <p:spPr/>
        <p:txBody>
          <a:bodyPr/>
          <a:lstStyle/>
          <a:p>
            <a:r>
              <a:rPr lang="en-US" dirty="0"/>
              <a:t>Create a content type	</a:t>
            </a:r>
          </a:p>
        </p:txBody>
      </p:sp>
      <p:sp>
        <p:nvSpPr>
          <p:cNvPr id="3" name="Content Placeholder 2">
            <a:extLst>
              <a:ext uri="{FF2B5EF4-FFF2-40B4-BE49-F238E27FC236}">
                <a16:creationId xmlns="" xmlns:a16="http://schemas.microsoft.com/office/drawing/2014/main" id="{24FA102C-FDCC-4263-AD1D-F2C96482869C}"/>
              </a:ext>
            </a:extLst>
          </p:cNvPr>
          <p:cNvSpPr>
            <a:spLocks noGrp="1"/>
          </p:cNvSpPr>
          <p:nvPr>
            <p:ph idx="1"/>
          </p:nvPr>
        </p:nvSpPr>
        <p:spPr>
          <a:xfrm>
            <a:off x="677334" y="1930400"/>
            <a:ext cx="8596668" cy="3880773"/>
          </a:xfrm>
        </p:spPr>
        <p:txBody>
          <a:bodyPr/>
          <a:lstStyle/>
          <a:p>
            <a:pPr marL="0" indent="0">
              <a:buNone/>
            </a:pPr>
            <a:r>
              <a:rPr lang="en-US" sz="2400" dirty="0">
                <a:solidFill>
                  <a:schemeClr val="accent1"/>
                </a:solidFill>
                <a:latin typeface="+mj-lt"/>
              </a:rPr>
              <a:t>Add some fields:</a:t>
            </a:r>
          </a:p>
          <a:p>
            <a:pPr marL="0" indent="0">
              <a:buNone/>
            </a:pPr>
            <a:endParaRPr lang="en-US" sz="2400" dirty="0">
              <a:solidFill>
                <a:schemeClr val="accent1"/>
              </a:solidFill>
              <a:latin typeface="+mj-lt"/>
            </a:endParaRPr>
          </a:p>
          <a:p>
            <a:r>
              <a:rPr lang="en-US" dirty="0"/>
              <a:t>Required: </a:t>
            </a:r>
          </a:p>
          <a:p>
            <a:pPr lvl="1"/>
            <a:r>
              <a:rPr lang="en-US" dirty="0"/>
              <a:t>Title, Position Title, Apply Link, Job Code Series &amp; Grade, Position Offering Type, Application Close Date, Application Period, Locations, Location Subdivision Code, States, Low Grade, High Grade, Job Grade</a:t>
            </a:r>
            <a:br>
              <a:rPr lang="en-US" dirty="0"/>
            </a:br>
            <a:endParaRPr lang="en-US" dirty="0"/>
          </a:p>
          <a:p>
            <a:r>
              <a:rPr lang="en-US" dirty="0"/>
              <a:t>Optional for Views Selective Filters:</a:t>
            </a:r>
          </a:p>
          <a:p>
            <a:pPr lvl="1"/>
            <a:r>
              <a:rPr lang="en-US" dirty="0"/>
              <a:t>Internal Series for Filter, and Internal Title for Filter</a:t>
            </a:r>
          </a:p>
          <a:p>
            <a:endParaRPr lang="en-US" dirty="0"/>
          </a:p>
        </p:txBody>
      </p:sp>
    </p:spTree>
    <p:extLst>
      <p:ext uri="{BB962C8B-B14F-4D97-AF65-F5344CB8AC3E}">
        <p14:creationId xmlns:p14="http://schemas.microsoft.com/office/powerpoint/2010/main" val="2841764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Be Something Like: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333" y="1447894"/>
            <a:ext cx="8076701" cy="5061511"/>
          </a:xfrm>
        </p:spPr>
      </p:pic>
    </p:spTree>
    <p:extLst>
      <p:ext uri="{BB962C8B-B14F-4D97-AF65-F5344CB8AC3E}">
        <p14:creationId xmlns:p14="http://schemas.microsoft.com/office/powerpoint/2010/main" val="2293041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5" name="Rect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9"/>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71" name="Straight Connector 70"/>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67" name="Straight Connector 7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73"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9" name="Rectangle 8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AEF3C60-D99C-4086-9E80-B2B8E8C6B901}"/>
              </a:ext>
            </a:extLst>
          </p:cNvPr>
          <p:cNvSpPr>
            <a:spLocks noGrp="1"/>
          </p:cNvSpPr>
          <p:nvPr>
            <p:ph type="title"/>
          </p:nvPr>
        </p:nvSpPr>
        <p:spPr>
          <a:xfrm>
            <a:off x="652481" y="1382486"/>
            <a:ext cx="3547581" cy="4093028"/>
          </a:xfrm>
        </p:spPr>
        <p:txBody>
          <a:bodyPr anchor="ctr">
            <a:normAutofit/>
          </a:bodyPr>
          <a:lstStyle/>
          <a:p>
            <a:r>
              <a:rPr lang="en-US" sz="4400"/>
              <a:t>Setting up Feeds</a:t>
            </a:r>
          </a:p>
        </p:txBody>
      </p:sp>
      <p:graphicFrame>
        <p:nvGraphicFramePr>
          <p:cNvPr id="63" name="Content Placeholder 2"/>
          <p:cNvGraphicFramePr>
            <a:graphicFrameLocks noGrp="1"/>
          </p:cNvGraphicFramePr>
          <p:nvPr>
            <p:ph idx="1"/>
            <p:extLst>
              <p:ext uri="{D42A27DB-BD31-4B8C-83A1-F6EECF244321}">
                <p14:modId xmlns:p14="http://schemas.microsoft.com/office/powerpoint/2010/main" val="86116121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 xmlns:a16="http://schemas.microsoft.com/office/drawing/2014/main" id="{C9A8C85D-341B-4FE7-A63D-A91A674AB865}"/>
              </a:ext>
            </a:extLst>
          </p:cNvPr>
          <p:cNvSpPr/>
          <p:nvPr/>
        </p:nvSpPr>
        <p:spPr>
          <a:xfrm>
            <a:off x="4200062" y="6122943"/>
            <a:ext cx="7755835" cy="369332"/>
          </a:xfrm>
          <a:prstGeom prst="rect">
            <a:avLst/>
          </a:prstGeom>
        </p:spPr>
        <p:txBody>
          <a:bodyPr wrap="square">
            <a:spAutoFit/>
          </a:bodyPr>
          <a:lstStyle/>
          <a:p>
            <a:pPr marL="685800" fontAlgn="ctr"/>
            <a:r>
              <a:rPr lang="en-US" dirty="0">
                <a:solidFill>
                  <a:schemeClr val="accent2">
                    <a:lumMod val="20000"/>
                    <a:lumOff val="80000"/>
                  </a:schemeClr>
                </a:solidFill>
                <a:latin typeface="Calibri" panose="020F0502020204030204" pitchFamily="34" charset="0"/>
              </a:rPr>
              <a:t>* Refer to http://goessner.net/articles/JsonPath/ for a JSONPath reference</a:t>
            </a:r>
          </a:p>
        </p:txBody>
      </p:sp>
    </p:spTree>
    <p:extLst>
      <p:ext uri="{BB962C8B-B14F-4D97-AF65-F5344CB8AC3E}">
        <p14:creationId xmlns:p14="http://schemas.microsoft.com/office/powerpoint/2010/main" val="675798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1" y="609600"/>
            <a:ext cx="5023940" cy="3642357"/>
          </a:xfrm>
          <a:prstGeom prst="rect">
            <a:avLst/>
          </a:prstGeom>
        </p:spPr>
      </p:pic>
      <p:sp>
        <p:nvSpPr>
          <p:cNvPr id="2" name="Title 1"/>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dirty="0">
                <a:solidFill>
                  <a:schemeClr val="accent1"/>
                </a:solidFill>
                <a:latin typeface="+mj-lt"/>
                <a:ea typeface="+mj-ea"/>
                <a:cs typeface="+mj-cs"/>
              </a:rPr>
              <a:t>Add Your </a:t>
            </a:r>
            <a:r>
              <a:rPr lang="en-US" sz="4800" kern="1200" dirty="0" smtClean="0">
                <a:solidFill>
                  <a:schemeClr val="accent1"/>
                </a:solidFill>
                <a:latin typeface="+mj-lt"/>
                <a:ea typeface="+mj-ea"/>
                <a:cs typeface="+mj-cs"/>
              </a:rPr>
              <a:t>authorization-key</a:t>
            </a:r>
            <a:endParaRPr lang="en-US" sz="4800" kern="1200" dirty="0">
              <a:solidFill>
                <a:schemeClr val="accent1"/>
              </a:solidFill>
              <a:latin typeface="+mj-lt"/>
              <a:ea typeface="+mj-ea"/>
              <a:cs typeface="+mj-cs"/>
            </a:endParaRPr>
          </a:p>
        </p:txBody>
      </p:sp>
    </p:spTree>
    <p:extLst>
      <p:ext uri="{BB962C8B-B14F-4D97-AF65-F5344CB8AC3E}">
        <p14:creationId xmlns:p14="http://schemas.microsoft.com/office/powerpoint/2010/main" val="60241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7" name="Diagram 16">
            <a:extLst>
              <a:ext uri="{FF2B5EF4-FFF2-40B4-BE49-F238E27FC236}">
                <a16:creationId xmlns="" xmlns:a16="http://schemas.microsoft.com/office/drawing/2014/main" id="{D80E236A-0CCB-4D92-84F5-A7999D07699E}"/>
              </a:ext>
            </a:extLst>
          </p:cNvPr>
          <p:cNvGraphicFramePr/>
          <p:nvPr>
            <p:extLst>
              <p:ext uri="{D42A27DB-BD31-4B8C-83A1-F6EECF244321}">
                <p14:modId xmlns:p14="http://schemas.microsoft.com/office/powerpoint/2010/main" val="2360424397"/>
              </p:ext>
            </p:extLst>
          </p:nvPr>
        </p:nvGraphicFramePr>
        <p:xfrm>
          <a:off x="1013098" y="6021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5" name="Straight Arrow Connector 24">
            <a:extLst>
              <a:ext uri="{FF2B5EF4-FFF2-40B4-BE49-F238E27FC236}">
                <a16:creationId xmlns="" xmlns:a16="http://schemas.microsoft.com/office/drawing/2014/main" id="{0E0B4DF0-3FD2-46C6-9B76-2CAC8E0C8A64}"/>
              </a:ext>
            </a:extLst>
          </p:cNvPr>
          <p:cNvCxnSpPr/>
          <p:nvPr/>
        </p:nvCxnSpPr>
        <p:spPr>
          <a:xfrm>
            <a:off x="3317966" y="3108960"/>
            <a:ext cx="757645" cy="0"/>
          </a:xfrm>
          <a:prstGeom prst="straightConnector1">
            <a:avLst/>
          </a:prstGeom>
          <a:ln w="38100" cap="flat" cmpd="sng" algn="ctr">
            <a:solidFill>
              <a:schemeClr val="accent1"/>
            </a:solidFill>
            <a:prstDash val="solid"/>
            <a:round/>
            <a:headEnd type="oval" w="med" len="med"/>
            <a:tailEnd type="oval" w="med" len="med"/>
          </a:ln>
          <a:effectLst>
            <a:glow rad="101600">
              <a:schemeClr val="bg1">
                <a:alpha val="40000"/>
              </a:schemeClr>
            </a:glow>
          </a:effectLst>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 xmlns:a16="http://schemas.microsoft.com/office/drawing/2014/main" id="{3A133D03-6A2F-4CA6-A479-2F4C7BBDC522}"/>
              </a:ext>
            </a:extLst>
          </p:cNvPr>
          <p:cNvCxnSpPr/>
          <p:nvPr/>
        </p:nvCxnSpPr>
        <p:spPr>
          <a:xfrm>
            <a:off x="6082938" y="4946468"/>
            <a:ext cx="757645" cy="0"/>
          </a:xfrm>
          <a:prstGeom prst="straightConnector1">
            <a:avLst/>
          </a:prstGeom>
          <a:ln w="38100" cap="flat" cmpd="sng" algn="ctr">
            <a:solidFill>
              <a:schemeClr val="accent1"/>
            </a:solidFill>
            <a:prstDash val="solid"/>
            <a:round/>
            <a:headEnd type="oval" w="med" len="med"/>
            <a:tailEnd type="oval" w="med" len="med"/>
          </a:ln>
          <a:effectLst>
            <a:glow rad="101600">
              <a:schemeClr val="bg1">
                <a:alpha val="40000"/>
              </a:schemeClr>
            </a:glo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83296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867" y="3031066"/>
            <a:ext cx="4114800" cy="841687"/>
          </a:xfrm>
        </p:spPr>
        <p:txBody>
          <a:bodyPr>
            <a:normAutofit fontScale="90000"/>
          </a:bodyPr>
          <a:lstStyle/>
          <a:p>
            <a:r>
              <a:rPr lang="en-US" dirty="0" smtClean="0"/>
              <a:t>Find the Selectors:</a:t>
            </a:r>
            <a:br>
              <a:rPr lang="en-US" dirty="0" smtClean="0"/>
            </a:br>
            <a:r>
              <a:rPr lang="en-US" dirty="0" smtClean="0"/>
              <a:t>“Context”</a:t>
            </a:r>
            <a:endParaRPr lang="en-US" dirty="0"/>
          </a:p>
        </p:txBody>
      </p:sp>
      <p:pic>
        <p:nvPicPr>
          <p:cNvPr id="4" name="Content Placeholder 3"/>
          <p:cNvPicPr>
            <a:picLocks noGrp="1" noChangeAspect="1"/>
          </p:cNvPicPr>
          <p:nvPr>
            <p:ph idx="1"/>
          </p:nvPr>
        </p:nvPicPr>
        <p:blipFill>
          <a:blip r:embed="rId3"/>
          <a:stretch>
            <a:fillRect/>
          </a:stretch>
        </p:blipFill>
        <p:spPr>
          <a:xfrm>
            <a:off x="524935" y="169333"/>
            <a:ext cx="5130798" cy="6361434"/>
          </a:xfrm>
          <a:prstGeom prst="rect">
            <a:avLst/>
          </a:prstGeom>
        </p:spPr>
      </p:pic>
      <p:sp>
        <p:nvSpPr>
          <p:cNvPr id="5" name="Rounded Rectangle 4"/>
          <p:cNvSpPr/>
          <p:nvPr/>
        </p:nvSpPr>
        <p:spPr>
          <a:xfrm>
            <a:off x="1116106" y="1734671"/>
            <a:ext cx="1411941" cy="255494"/>
          </a:xfrm>
          <a:prstGeom prst="round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Rounded Rectangle 5"/>
          <p:cNvSpPr/>
          <p:nvPr/>
        </p:nvSpPr>
        <p:spPr>
          <a:xfrm>
            <a:off x="891990" y="1223682"/>
            <a:ext cx="1138515" cy="259980"/>
          </a:xfrm>
          <a:prstGeom prst="round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extBox 6"/>
          <p:cNvSpPr txBox="1"/>
          <p:nvPr/>
        </p:nvSpPr>
        <p:spPr>
          <a:xfrm>
            <a:off x="5875867" y="4464424"/>
            <a:ext cx="4370294" cy="369332"/>
          </a:xfrm>
          <a:prstGeom prst="rect">
            <a:avLst/>
          </a:prstGeom>
          <a:noFill/>
        </p:spPr>
        <p:txBody>
          <a:bodyPr wrap="square" rtlCol="0">
            <a:spAutoFit/>
          </a:bodyPr>
          <a:lstStyle/>
          <a:p>
            <a:r>
              <a:rPr lang="en-US" dirty="0"/>
              <a:t>$.SearchResult.SearchResultItems</a:t>
            </a:r>
            <a:r>
              <a:rPr lang="en-US" dirty="0" smtClean="0"/>
              <a:t>.*</a:t>
            </a:r>
            <a:endParaRPr lang="en-US" dirty="0"/>
          </a:p>
        </p:txBody>
      </p:sp>
    </p:spTree>
    <p:extLst>
      <p:ext uri="{BB962C8B-B14F-4D97-AF65-F5344CB8AC3E}">
        <p14:creationId xmlns:p14="http://schemas.microsoft.com/office/powerpoint/2010/main" val="676222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5867" y="3031066"/>
            <a:ext cx="4114800" cy="1137522"/>
          </a:xfrm>
        </p:spPr>
        <p:txBody>
          <a:bodyPr>
            <a:normAutofit fontScale="90000"/>
          </a:bodyPr>
          <a:lstStyle/>
          <a:p>
            <a:r>
              <a:rPr lang="en-US" dirty="0" smtClean="0"/>
              <a:t>Find the Selectors:</a:t>
            </a:r>
            <a:br>
              <a:rPr lang="en-US" dirty="0" smtClean="0"/>
            </a:br>
            <a:r>
              <a:rPr lang="en-US" dirty="0" smtClean="0"/>
              <a:t>Content Selector</a:t>
            </a:r>
            <a:endParaRPr lang="en-US" dirty="0"/>
          </a:p>
        </p:txBody>
      </p:sp>
      <p:pic>
        <p:nvPicPr>
          <p:cNvPr id="4" name="Content Placeholder 3"/>
          <p:cNvPicPr>
            <a:picLocks noGrp="1" noChangeAspect="1"/>
          </p:cNvPicPr>
          <p:nvPr>
            <p:ph idx="1"/>
          </p:nvPr>
        </p:nvPicPr>
        <p:blipFill>
          <a:blip r:embed="rId3"/>
          <a:stretch>
            <a:fillRect/>
          </a:stretch>
        </p:blipFill>
        <p:spPr>
          <a:xfrm>
            <a:off x="524935" y="169333"/>
            <a:ext cx="5130798" cy="6361434"/>
          </a:xfrm>
          <a:prstGeom prst="rect">
            <a:avLst/>
          </a:prstGeom>
        </p:spPr>
      </p:pic>
      <p:sp>
        <p:nvSpPr>
          <p:cNvPr id="6" name="Rounded Rectangle 5"/>
          <p:cNvSpPr/>
          <p:nvPr/>
        </p:nvSpPr>
        <p:spPr>
          <a:xfrm>
            <a:off x="1806386" y="2541488"/>
            <a:ext cx="1138515" cy="259980"/>
          </a:xfrm>
          <a:prstGeom prst="round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extBox 6"/>
          <p:cNvSpPr txBox="1"/>
          <p:nvPr/>
        </p:nvSpPr>
        <p:spPr>
          <a:xfrm>
            <a:off x="5875867" y="4464424"/>
            <a:ext cx="4370294" cy="369332"/>
          </a:xfrm>
          <a:prstGeom prst="rect">
            <a:avLst/>
          </a:prstGeom>
          <a:noFill/>
        </p:spPr>
        <p:txBody>
          <a:bodyPr wrap="square" rtlCol="0">
            <a:spAutoFit/>
          </a:bodyPr>
          <a:lstStyle/>
          <a:p>
            <a:r>
              <a:rPr lang="en-US" dirty="0" err="1"/>
              <a:t>MatchedObjectDescriptor.PositionTitle</a:t>
            </a:r>
            <a:endParaRPr lang="en-US" dirty="0"/>
          </a:p>
        </p:txBody>
      </p:sp>
      <p:sp>
        <p:nvSpPr>
          <p:cNvPr id="8" name="Rounded Rectangle 7"/>
          <p:cNvSpPr/>
          <p:nvPr/>
        </p:nvSpPr>
        <p:spPr>
          <a:xfrm>
            <a:off x="1597801" y="2223243"/>
            <a:ext cx="1833590" cy="259980"/>
          </a:xfrm>
          <a:prstGeom prst="round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55555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677333" y="4569767"/>
            <a:ext cx="8596667" cy="566738"/>
          </a:xfrm>
        </p:spPr>
        <p:txBody>
          <a:bodyPr/>
          <a:lstStyle/>
          <a:p>
            <a:r>
              <a:rPr lang="en-US" dirty="0" smtClean="0"/>
              <a:t>Use Brackets to Iterate Over Arrays, Dots for Objects </a:t>
            </a:r>
            <a:endParaRPr lang="en-US" dirty="0"/>
          </a:p>
        </p:txBody>
      </p:sp>
      <p:pic>
        <p:nvPicPr>
          <p:cNvPr id="11" name="Content Placeholder 10"/>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77331" y="356024"/>
            <a:ext cx="8596667" cy="4213743"/>
          </a:xfrm>
        </p:spPr>
      </p:pic>
      <p:sp>
        <p:nvSpPr>
          <p:cNvPr id="15" name="Text Placeholder 14"/>
          <p:cNvSpPr>
            <a:spLocks noGrp="1"/>
          </p:cNvSpPr>
          <p:nvPr>
            <p:ph type="body" sz="half" idx="2"/>
          </p:nvPr>
        </p:nvSpPr>
        <p:spPr>
          <a:xfrm>
            <a:off x="677332" y="5318288"/>
            <a:ext cx="8596667" cy="1396533"/>
          </a:xfrm>
        </p:spPr>
        <p:txBody>
          <a:bodyPr>
            <a:normAutofit/>
          </a:bodyPr>
          <a:lstStyle/>
          <a:p>
            <a:r>
              <a:rPr lang="en-US" sz="2400" baseline="30000" dirty="0">
                <a:solidFill>
                  <a:srgbClr val="000000"/>
                </a:solidFill>
                <a:latin typeface="Courier New" panose="02070309020205020404" pitchFamily="49" charset="0"/>
              </a:rPr>
              <a:t>"</a:t>
            </a:r>
            <a:r>
              <a:rPr lang="en-US" sz="2400" baseline="30000" dirty="0" err="1">
                <a:solidFill>
                  <a:srgbClr val="CE7B00"/>
                </a:solidFill>
                <a:latin typeface="Courier New" panose="02070309020205020404" pitchFamily="49" charset="0"/>
              </a:rPr>
              <a:t>PositionOfferingType</a:t>
            </a:r>
            <a:r>
              <a:rPr lang="en-US" sz="2400" baseline="30000" dirty="0">
                <a:solidFill>
                  <a:srgbClr val="000000"/>
                </a:solidFill>
                <a:latin typeface="Courier New" panose="02070309020205020404" pitchFamily="49" charset="0"/>
              </a:rPr>
              <a:t>": </a:t>
            </a:r>
            <a:r>
              <a:rPr lang="en-US" sz="2400" baseline="30000" dirty="0">
                <a:latin typeface="Courier New" panose="02070309020205020404" pitchFamily="49" charset="0"/>
              </a:rPr>
              <a:t>[</a:t>
            </a:r>
            <a:r>
              <a:rPr lang="en-US" sz="2400" baseline="30000" dirty="0">
                <a:solidFill>
                  <a:srgbClr val="000000"/>
                </a:solidFill>
                <a:latin typeface="Courier New" panose="02070309020205020404" pitchFamily="49" charset="0"/>
              </a:rPr>
              <a:t>{</a:t>
            </a:r>
          </a:p>
          <a:p>
            <a:r>
              <a:rPr lang="en-US" sz="2400" baseline="30000" dirty="0">
                <a:solidFill>
                  <a:srgbClr val="000000"/>
                </a:solidFill>
                <a:latin typeface="Courier New" panose="02070309020205020404" pitchFamily="49" charset="0"/>
              </a:rPr>
              <a:t>  "</a:t>
            </a:r>
            <a:r>
              <a:rPr lang="en-US" sz="2400" baseline="30000" dirty="0">
                <a:solidFill>
                  <a:srgbClr val="CE7B00"/>
                </a:solidFill>
                <a:latin typeface="Courier New" panose="02070309020205020404" pitchFamily="49" charset="0"/>
              </a:rPr>
              <a:t>Name</a:t>
            </a:r>
            <a:r>
              <a:rPr lang="en-US" sz="2400" baseline="30000" dirty="0">
                <a:solidFill>
                  <a:srgbClr val="000000"/>
                </a:solidFill>
                <a:latin typeface="Courier New" panose="02070309020205020404" pitchFamily="49" charset="0"/>
              </a:rPr>
              <a:t>": "</a:t>
            </a:r>
            <a:r>
              <a:rPr lang="en-US" sz="2400" baseline="30000" dirty="0">
                <a:solidFill>
                  <a:srgbClr val="4488AA"/>
                </a:solidFill>
                <a:latin typeface="Courier New" panose="02070309020205020404" pitchFamily="49" charset="0"/>
              </a:rPr>
              <a:t>Permanent</a:t>
            </a:r>
            <a:r>
              <a:rPr lang="en-US" sz="2400" baseline="30000" dirty="0">
                <a:solidFill>
                  <a:srgbClr val="000000"/>
                </a:solidFill>
                <a:latin typeface="Courier New" panose="02070309020205020404" pitchFamily="49" charset="0"/>
              </a:rPr>
              <a:t>",</a:t>
            </a:r>
          </a:p>
          <a:p>
            <a:r>
              <a:rPr lang="en-US" sz="2400" baseline="30000" dirty="0">
                <a:solidFill>
                  <a:srgbClr val="000000"/>
                </a:solidFill>
                <a:latin typeface="Courier New" panose="02070309020205020404" pitchFamily="49" charset="0"/>
              </a:rPr>
              <a:t>  "</a:t>
            </a:r>
            <a:r>
              <a:rPr lang="en-US" sz="2400" baseline="30000" dirty="0">
                <a:solidFill>
                  <a:srgbClr val="CE7B00"/>
                </a:solidFill>
                <a:latin typeface="Courier New" panose="02070309020205020404" pitchFamily="49" charset="0"/>
              </a:rPr>
              <a:t>Code</a:t>
            </a:r>
            <a:r>
              <a:rPr lang="en-US" sz="2400" baseline="30000" dirty="0">
                <a:solidFill>
                  <a:srgbClr val="000000"/>
                </a:solidFill>
                <a:latin typeface="Courier New" panose="02070309020205020404" pitchFamily="49" charset="0"/>
              </a:rPr>
              <a:t>": "</a:t>
            </a:r>
            <a:r>
              <a:rPr lang="en-US" sz="2400" baseline="30000" dirty="0">
                <a:solidFill>
                  <a:srgbClr val="4488AA"/>
                </a:solidFill>
                <a:latin typeface="Courier New" panose="02070309020205020404" pitchFamily="49" charset="0"/>
              </a:rPr>
              <a:t>15317</a:t>
            </a:r>
            <a:r>
              <a:rPr lang="en-US" sz="2400" baseline="30000" dirty="0" smtClean="0">
                <a:solidFill>
                  <a:srgbClr val="000000"/>
                </a:solidFill>
                <a:latin typeface="Courier New" panose="02070309020205020404" pitchFamily="49" charset="0"/>
              </a:rPr>
              <a:t>"}</a:t>
            </a:r>
            <a:r>
              <a:rPr lang="en-US" sz="2400" baseline="30000" dirty="0" smtClean="0">
                <a:latin typeface="Courier New" panose="02070309020205020404" pitchFamily="49" charset="0"/>
              </a:rPr>
              <a:t>],</a:t>
            </a:r>
            <a:endParaRPr lang="en-US" sz="2400" baseline="30000" dirty="0"/>
          </a:p>
        </p:txBody>
      </p:sp>
      <p:sp>
        <p:nvSpPr>
          <p:cNvPr id="13" name="Rounded Rectangle 12"/>
          <p:cNvSpPr/>
          <p:nvPr/>
        </p:nvSpPr>
        <p:spPr>
          <a:xfrm>
            <a:off x="6602552" y="1792939"/>
            <a:ext cx="2016949" cy="259980"/>
          </a:xfrm>
          <a:prstGeom prst="round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010290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8392" y="288365"/>
            <a:ext cx="8235973" cy="6058647"/>
          </a:xfrm>
        </p:spPr>
      </p:pic>
      <p:sp>
        <p:nvSpPr>
          <p:cNvPr id="2" name="Title 1"/>
          <p:cNvSpPr>
            <a:spLocks noGrp="1"/>
          </p:cNvSpPr>
          <p:nvPr>
            <p:ph type="title"/>
          </p:nvPr>
        </p:nvSpPr>
        <p:spPr>
          <a:xfrm>
            <a:off x="7656357" y="2156011"/>
            <a:ext cx="3594348" cy="1320800"/>
          </a:xfrm>
        </p:spPr>
        <p:txBody>
          <a:bodyPr/>
          <a:lstStyle/>
          <a:p>
            <a:r>
              <a:rPr lang="en-US" dirty="0" smtClean="0"/>
              <a:t>Node </a:t>
            </a:r>
            <a:br>
              <a:rPr lang="en-US" dirty="0" smtClean="0"/>
            </a:br>
            <a:r>
              <a:rPr lang="en-US" dirty="0" smtClean="0"/>
              <a:t>Mapping</a:t>
            </a:r>
            <a:endParaRPr lang="en-US" dirty="0"/>
          </a:p>
        </p:txBody>
      </p:sp>
    </p:spTree>
    <p:extLst>
      <p:ext uri="{BB962C8B-B14F-4D97-AF65-F5344CB8AC3E}">
        <p14:creationId xmlns:p14="http://schemas.microsoft.com/office/powerpoint/2010/main" val="3982504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Tamper with that!</a:t>
            </a:r>
            <a:endParaRPr lang="en-US" dirty="0"/>
          </a:p>
        </p:txBody>
      </p:sp>
      <p:sp>
        <p:nvSpPr>
          <p:cNvPr id="3" name="Text Placeholder 2"/>
          <p:cNvSpPr>
            <a:spLocks noGrp="1"/>
          </p:cNvSpPr>
          <p:nvPr>
            <p:ph type="body" idx="1"/>
          </p:nvPr>
        </p:nvSpPr>
        <p:spPr/>
        <p:txBody>
          <a:bodyPr/>
          <a:lstStyle/>
          <a:p>
            <a:r>
              <a:rPr lang="en-US" dirty="0" smtClean="0"/>
              <a:t>Feeds List – See “Tamper”</a:t>
            </a:r>
            <a:endParaRPr lang="en-US" dirty="0"/>
          </a:p>
        </p:txBody>
      </p:sp>
      <p:sp>
        <p:nvSpPr>
          <p:cNvPr id="5" name="Text Placeholder 4"/>
          <p:cNvSpPr>
            <a:spLocks noGrp="1"/>
          </p:cNvSpPr>
          <p:nvPr>
            <p:ph type="body" sz="quarter" idx="3"/>
          </p:nvPr>
        </p:nvSpPr>
        <p:spPr/>
        <p:txBody>
          <a:bodyPr/>
          <a:lstStyle/>
          <a:p>
            <a:r>
              <a:rPr lang="en-US" dirty="0" smtClean="0"/>
              <a:t>Tamper UI</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88383" y="2694816"/>
            <a:ext cx="4848864" cy="3346545"/>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75744" y="2694816"/>
            <a:ext cx="4132983" cy="3346545"/>
          </a:xfrm>
        </p:spPr>
      </p:pic>
    </p:spTree>
    <p:extLst>
      <p:ext uri="{BB962C8B-B14F-4D97-AF65-F5344CB8AC3E}">
        <p14:creationId xmlns:p14="http://schemas.microsoft.com/office/powerpoint/2010/main" val="169762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effectLst/>
        </p:spPr>
      </p:sp>
      <p:grpSp>
        <p:nvGrpSpPr>
          <p:cNvPr id="20" name="Group 19"/>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 name="Straight Connector 20"/>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2" name="Rectangle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3">
              <a:alpha val="88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6" name="Straight Connector 3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40"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2">
            <a:extLst>
              <a:ext uri="{FF2B5EF4-FFF2-40B4-BE49-F238E27FC236}">
                <a16:creationId xmlns="" xmlns:a16="http://schemas.microsoft.com/office/drawing/2014/main" id="{517E7705-DE97-44A0-932C-828AB77A058C}"/>
              </a:ext>
            </a:extLst>
          </p:cNvPr>
          <p:cNvSpPr>
            <a:spLocks noGrp="1"/>
          </p:cNvSpPr>
          <p:nvPr>
            <p:ph type="title"/>
          </p:nvPr>
        </p:nvSpPr>
        <p:spPr>
          <a:xfrm>
            <a:off x="1331020" y="2899228"/>
            <a:ext cx="7766936" cy="3958772"/>
          </a:xfrm>
        </p:spPr>
        <p:txBody>
          <a:bodyPr vert="horz" lIns="91440" tIns="45720" rIns="91440" bIns="45720" rtlCol="0" anchor="b">
            <a:noAutofit/>
          </a:bodyPr>
          <a:lstStyle/>
          <a:p>
            <a:pPr algn="ctr"/>
            <a:r>
              <a:rPr lang="en-US" sz="43900" dirty="0">
                <a:latin typeface="Arial Black" panose="020B0A04020102020204" pitchFamily="34" charset="0"/>
              </a:rPr>
              <a:t>?</a:t>
            </a:r>
            <a:endParaRPr lang="en-US" sz="25400" dirty="0">
              <a:latin typeface="Arial Black" panose="020B0A04020102020204" pitchFamily="34" charset="0"/>
            </a:endParaRPr>
          </a:p>
        </p:txBody>
      </p:sp>
    </p:spTree>
    <p:extLst>
      <p:ext uri="{BB962C8B-B14F-4D97-AF65-F5344CB8AC3E}">
        <p14:creationId xmlns:p14="http://schemas.microsoft.com/office/powerpoint/2010/main" val="1928525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F9D8FB2A-422D-4F73-A4EE-96D6004A0297}"/>
              </a:ext>
            </a:extLst>
          </p:cNvPr>
          <p:cNvSpPr>
            <a:spLocks noGrp="1"/>
          </p:cNvSpPr>
          <p:nvPr>
            <p:ph type="title"/>
          </p:nvPr>
        </p:nvSpPr>
        <p:spPr>
          <a:xfrm>
            <a:off x="1286933" y="609600"/>
            <a:ext cx="10197494" cy="1099457"/>
          </a:xfrm>
        </p:spPr>
        <p:txBody>
          <a:bodyPr>
            <a:normAutofit/>
          </a:bodyPr>
          <a:lstStyle/>
          <a:p>
            <a:r>
              <a:rPr lang="en-US" dirty="0"/>
              <a:t>Tamper with that!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816985476"/>
              </p:ext>
            </p:extLst>
          </p:nvPr>
        </p:nvGraphicFramePr>
        <p:xfrm>
          <a:off x="1286933" y="1709057"/>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935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2" b="19025"/>
          <a:stretch/>
        </p:blipFill>
        <p:spPr>
          <a:xfrm>
            <a:off x="677334" y="468621"/>
            <a:ext cx="8274669" cy="3635025"/>
          </a:xfrm>
          <a:custGeom>
            <a:avLst/>
            <a:gdLst>
              <a:gd name="connsiteX0" fmla="*/ 540554 w 8274669"/>
              <a:gd name="connsiteY0" fmla="*/ 0 h 3635025"/>
              <a:gd name="connsiteX1" fmla="*/ 8274669 w 8274669"/>
              <a:gd name="connsiteY1" fmla="*/ 0 h 3635025"/>
              <a:gd name="connsiteX2" fmla="*/ 8274669 w 8274669"/>
              <a:gd name="connsiteY2" fmla="*/ 3635025 h 3635025"/>
              <a:gd name="connsiteX3" fmla="*/ 0 w 8274669"/>
              <a:gd name="connsiteY3" fmla="*/ 3635025 h 3635025"/>
            </a:gdLst>
            <a:ahLst/>
            <a:cxnLst>
              <a:cxn ang="0">
                <a:pos x="connsiteX0" y="connsiteY0"/>
              </a:cxn>
              <a:cxn ang="0">
                <a:pos x="connsiteX1" y="connsiteY1"/>
              </a:cxn>
              <a:cxn ang="0">
                <a:pos x="connsiteX2" y="connsiteY2"/>
              </a:cxn>
              <a:cxn ang="0">
                <a:pos x="connsiteX3" y="connsiteY3"/>
              </a:cxn>
            </a:cxnLst>
            <a:rect l="l" t="t" r="r" b="b"/>
            <a:pathLst>
              <a:path w="8274669" h="3635025">
                <a:moveTo>
                  <a:pt x="540554" y="0"/>
                </a:moveTo>
                <a:lnTo>
                  <a:pt x="8274669" y="0"/>
                </a:lnTo>
                <a:lnTo>
                  <a:pt x="8274669" y="3635025"/>
                </a:lnTo>
                <a:lnTo>
                  <a:pt x="0" y="3635025"/>
                </a:lnTo>
                <a:close/>
              </a:path>
            </a:pathLst>
          </a:custGeom>
        </p:spPr>
      </p:pic>
      <p:sp>
        <p:nvSpPr>
          <p:cNvPr id="2" name="Title 1"/>
          <p:cNvSpPr>
            <a:spLocks noGrp="1"/>
          </p:cNvSpPr>
          <p:nvPr>
            <p:ph type="title"/>
          </p:nvPr>
        </p:nvSpPr>
        <p:spPr>
          <a:xfrm>
            <a:off x="803432" y="4470710"/>
            <a:ext cx="8288032" cy="1096648"/>
          </a:xfrm>
        </p:spPr>
        <p:txBody>
          <a:bodyPr vert="horz" lIns="91440" tIns="45720" rIns="91440" bIns="45720" rtlCol="0" anchor="b">
            <a:normAutofit/>
          </a:bodyPr>
          <a:lstStyle/>
          <a:p>
            <a:r>
              <a:rPr lang="en-US" sz="4800" dirty="0"/>
              <a:t>Run the Import</a:t>
            </a:r>
          </a:p>
        </p:txBody>
      </p:sp>
      <p:sp>
        <p:nvSpPr>
          <p:cNvPr id="3" name="Rectangle 2"/>
          <p:cNvSpPr/>
          <p:nvPr/>
        </p:nvSpPr>
        <p:spPr>
          <a:xfrm>
            <a:off x="843553" y="4101378"/>
            <a:ext cx="9180519" cy="369332"/>
          </a:xfrm>
          <a:prstGeom prst="rect">
            <a:avLst/>
          </a:prstGeom>
        </p:spPr>
        <p:txBody>
          <a:bodyPr wrap="square">
            <a:spAutoFit/>
          </a:bodyPr>
          <a:lstStyle/>
          <a:p>
            <a:r>
              <a:rPr lang="en-US" dirty="0"/>
              <a:t>https://data.usajobs.gov:443/</a:t>
            </a:r>
            <a:r>
              <a:rPr lang="en-US" dirty="0" err="1"/>
              <a:t>api</a:t>
            </a:r>
            <a:r>
              <a:rPr lang="en-US" dirty="0"/>
              <a:t>/</a:t>
            </a:r>
            <a:r>
              <a:rPr lang="en-US" dirty="0" err="1"/>
              <a:t>Search?Organization</a:t>
            </a:r>
            <a:r>
              <a:rPr lang="en-US" dirty="0"/>
              <a:t>=NN10&amp;ResultsPerPage=500</a:t>
            </a:r>
          </a:p>
        </p:txBody>
      </p:sp>
    </p:spTree>
    <p:extLst>
      <p:ext uri="{BB962C8B-B14F-4D97-AF65-F5344CB8AC3E}">
        <p14:creationId xmlns:p14="http://schemas.microsoft.com/office/powerpoint/2010/main" val="1564391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308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140" name="Group 139"/>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1" name="Straight Connector 140"/>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3"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9" name="Isosceles Triangle 148"/>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0" name="Isosceles Triangle 149"/>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1" y="609600"/>
            <a:ext cx="5758667" cy="3642357"/>
          </a:xfrm>
          <a:prstGeom prst="rect">
            <a:avLst/>
          </a:prstGeom>
        </p:spPr>
      </p:pic>
      <p:sp>
        <p:nvSpPr>
          <p:cNvPr id="2" name="Title 1">
            <a:extLst>
              <a:ext uri="{FF2B5EF4-FFF2-40B4-BE49-F238E27FC236}">
                <a16:creationId xmlns="" xmlns:a16="http://schemas.microsoft.com/office/drawing/2014/main" id="{78BEA1BF-E852-4906-B09D-5AF419CD0DA4}"/>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a:lnSpc>
                <a:spcPct val="90000"/>
              </a:lnSpc>
            </a:pPr>
            <a:r>
              <a:rPr lang="en-US" sz="4100" kern="1200">
                <a:solidFill>
                  <a:schemeClr val="accent1"/>
                </a:solidFill>
                <a:latin typeface="+mj-lt"/>
                <a:ea typeface="+mj-ea"/>
                <a:cs typeface="+mj-cs"/>
              </a:rPr>
              <a:t>Now show us what you’ve got.</a:t>
            </a:r>
          </a:p>
        </p:txBody>
      </p:sp>
    </p:spTree>
    <p:extLst>
      <p:ext uri="{BB962C8B-B14F-4D97-AF65-F5344CB8AC3E}">
        <p14:creationId xmlns:p14="http://schemas.microsoft.com/office/powerpoint/2010/main" val="1757652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45206C-7127-408B-8AF1-3E2841542089}"/>
              </a:ext>
            </a:extLst>
          </p:cNvPr>
          <p:cNvSpPr>
            <a:spLocks noGrp="1"/>
          </p:cNvSpPr>
          <p:nvPr>
            <p:ph type="title"/>
          </p:nvPr>
        </p:nvSpPr>
        <p:spPr/>
        <p:txBody>
          <a:bodyPr/>
          <a:lstStyle/>
          <a:p>
            <a:r>
              <a:rPr lang="en-US" dirty="0"/>
              <a:t>That’s It! Questions?</a:t>
            </a:r>
          </a:p>
        </p:txBody>
      </p:sp>
      <p:sp>
        <p:nvSpPr>
          <p:cNvPr id="3" name="Content Placeholder 2">
            <a:extLst>
              <a:ext uri="{FF2B5EF4-FFF2-40B4-BE49-F238E27FC236}">
                <a16:creationId xmlns="" xmlns:a16="http://schemas.microsoft.com/office/drawing/2014/main" id="{3D416F28-E95A-46EF-973E-6F5D66216FFB}"/>
              </a:ext>
            </a:extLst>
          </p:cNvPr>
          <p:cNvSpPr>
            <a:spLocks noGrp="1"/>
          </p:cNvSpPr>
          <p:nvPr>
            <p:ph idx="1"/>
          </p:nvPr>
        </p:nvSpPr>
        <p:spPr/>
        <p:txBody>
          <a:bodyPr/>
          <a:lstStyle/>
          <a:p>
            <a:pPr marL="0" indent="0" fontAlgn="ctr">
              <a:buNone/>
            </a:pPr>
            <a:r>
              <a:rPr lang="en-US" dirty="0"/>
              <a:t>On the session page: </a:t>
            </a:r>
          </a:p>
          <a:p>
            <a:pPr fontAlgn="ctr"/>
            <a:r>
              <a:rPr lang="en-US" dirty="0"/>
              <a:t>This presentation! Inside of it I am providing a full zip of the entire feature.</a:t>
            </a:r>
          </a:p>
          <a:p>
            <a:pPr fontAlgn="ctr"/>
            <a:r>
              <a:rPr lang="en-US" dirty="0"/>
              <a:t>A technical document with field mappings and such in .doc format.</a:t>
            </a:r>
          </a:p>
          <a:p>
            <a:pPr marL="0" indent="0" fontAlgn="ctr">
              <a:buNone/>
            </a:pPr>
            <a:endParaRPr lang="en-US" dirty="0"/>
          </a:p>
        </p:txBody>
      </p:sp>
    </p:spTree>
    <p:extLst>
      <p:ext uri="{BB962C8B-B14F-4D97-AF65-F5344CB8AC3E}">
        <p14:creationId xmlns:p14="http://schemas.microsoft.com/office/powerpoint/2010/main" val="298943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0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2072"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U.S. FOREST SERVICE &#10;USDA &#10;Caring for the land and serving people &#10;United States Department of Agriculture &#10;Working with Us &#10;Enter Search Words &#10;About the Agency &#10;Are you ready to make a difference? &#10;Put your skills to work with a career &#10;at the U.S. Forest Service. Now hiring &#10;qualified candidates for a variety of &#10;entry-level and experienced positions. &#10;Search &#10;Visit Us &#10;Managing the Land &#10;Learn &#10;Science &amp; Technology &#10;HOME &gt;&gt; WORKING WITH US &gt;&gt; YOUR NEW CAREER STARTS HERE &#10;Working With Us &#10;Working with Us &#10;Jobs &#10;Opportunities for Young People &#10;Volunteers &#10;Contracts &amp; Commercial Permits &#10;Partnerships &#10;Tribal Relations &#10;Committees &#10;Grants &#10;Donations &#10;Related Content ">
            <a:extLst>
              <a:ext uri="{FF2B5EF4-FFF2-40B4-BE49-F238E27FC236}">
                <a16:creationId xmlns="" xmlns:a16="http://schemas.microsoft.com/office/drawing/2014/main" id="{74324D60-D7D0-4804-AFB2-AA1224E99B9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180" r="2" b="6406"/>
          <a:stretch/>
        </p:blipFill>
        <p:spPr bwMode="auto">
          <a:xfrm>
            <a:off x="677334" y="468621"/>
            <a:ext cx="8274669" cy="4004606"/>
          </a:xfrm>
          <a:custGeom>
            <a:avLst/>
            <a:gdLst>
              <a:gd name="connsiteX0" fmla="*/ 540554 w 8274669"/>
              <a:gd name="connsiteY0" fmla="*/ 0 h 3635025"/>
              <a:gd name="connsiteX1" fmla="*/ 8274669 w 8274669"/>
              <a:gd name="connsiteY1" fmla="*/ 0 h 3635025"/>
              <a:gd name="connsiteX2" fmla="*/ 8274669 w 8274669"/>
              <a:gd name="connsiteY2" fmla="*/ 3635025 h 3635025"/>
              <a:gd name="connsiteX3" fmla="*/ 0 w 8274669"/>
              <a:gd name="connsiteY3" fmla="*/ 3635025 h 3635025"/>
            </a:gdLst>
            <a:ahLst/>
            <a:cxnLst>
              <a:cxn ang="0">
                <a:pos x="connsiteX0" y="connsiteY0"/>
              </a:cxn>
              <a:cxn ang="0">
                <a:pos x="connsiteX1" y="connsiteY1"/>
              </a:cxn>
              <a:cxn ang="0">
                <a:pos x="connsiteX2" y="connsiteY2"/>
              </a:cxn>
              <a:cxn ang="0">
                <a:pos x="connsiteX3" y="connsiteY3"/>
              </a:cxn>
            </a:cxnLst>
            <a:rect l="l" t="t" r="r" b="b"/>
            <a:pathLst>
              <a:path w="8274669" h="3635025">
                <a:moveTo>
                  <a:pt x="540554" y="0"/>
                </a:moveTo>
                <a:lnTo>
                  <a:pt x="8274669" y="0"/>
                </a:lnTo>
                <a:lnTo>
                  <a:pt x="8274669" y="3635025"/>
                </a:lnTo>
                <a:lnTo>
                  <a:pt x="0" y="3635025"/>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FE4C1B07-698A-4D18-8561-5A1FD6D1E114}"/>
              </a:ext>
            </a:extLst>
          </p:cNvPr>
          <p:cNvSpPr>
            <a:spLocks noGrp="1"/>
          </p:cNvSpPr>
          <p:nvPr>
            <p:ph type="title"/>
          </p:nvPr>
        </p:nvSpPr>
        <p:spPr>
          <a:xfrm>
            <a:off x="985969" y="4473227"/>
            <a:ext cx="8288032" cy="1096648"/>
          </a:xfrm>
        </p:spPr>
        <p:txBody>
          <a:bodyPr vert="horz" lIns="91440" tIns="45720" rIns="91440" bIns="45720" rtlCol="0" anchor="b">
            <a:normAutofit/>
          </a:bodyPr>
          <a:lstStyle/>
          <a:p>
            <a:r>
              <a:rPr lang="en-US" sz="4800"/>
              <a:t>Option A</a:t>
            </a:r>
          </a:p>
        </p:txBody>
      </p:sp>
    </p:spTree>
    <p:extLst>
      <p:ext uri="{BB962C8B-B14F-4D97-AF65-F5344CB8AC3E}">
        <p14:creationId xmlns:p14="http://schemas.microsoft.com/office/powerpoint/2010/main" val="1237852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07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074" name="Picture 2" descr="USAJOBS &#10;Keywords &#10;forest service &#10;Viewing 21-30 of 143 jobs &#10;We'll email you new jobs as they become available. &#10;Supervisory Civil Engineer &#10;U.S. Army Corps of Engineers &#10;Department of the Army &#10;9 Lake Isabella, California &#10;O open 06/20/2017 to 07/03/2017 &#10;Educational Technician, GS &#10;National Park Service &#10;Department of the Interior &#10;Roosevelt, Arizona &#10;O open 06/27/2017 to 07/03/2017 &#10;FIREFIGHTER &#10;U.S. Marine Corps &#10;-1702-06 &#10;Location &#10;City, state, zip, or country &#10;Sort by Close date v &#10;Starting at $96,698 (GS 13) &#10;Permanent • Full Time &#10;Starting at $40,684 (GS 06) &#10;Permanent • Full Time &#10;Starting at $40,684 (GS 5-7) ">
            <a:extLst>
              <a:ext uri="{FF2B5EF4-FFF2-40B4-BE49-F238E27FC236}">
                <a16:creationId xmlns="" xmlns:a16="http://schemas.microsoft.com/office/drawing/2014/main" id="{B9DEDEB5-21C5-4C1E-BDB7-17E9260E294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6799" b="4"/>
          <a:stretch/>
        </p:blipFill>
        <p:spPr bwMode="auto">
          <a:xfrm>
            <a:off x="1078361" y="200253"/>
            <a:ext cx="6533490" cy="5695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09BB0B82-8C45-4280-BB2F-19287C0E13C0}"/>
              </a:ext>
            </a:extLst>
          </p:cNvPr>
          <p:cNvSpPr>
            <a:spLocks noGrp="1"/>
          </p:cNvSpPr>
          <p:nvPr>
            <p:ph type="title"/>
          </p:nvPr>
        </p:nvSpPr>
        <p:spPr>
          <a:xfrm>
            <a:off x="6682519" y="1649297"/>
            <a:ext cx="3179146" cy="2367559"/>
          </a:xfrm>
        </p:spPr>
        <p:txBody>
          <a:bodyPr vert="horz" lIns="91440" tIns="45720" rIns="91440" bIns="45720" rtlCol="0" anchor="b">
            <a:normAutofit/>
          </a:bodyPr>
          <a:lstStyle/>
          <a:p>
            <a:pPr algn="r"/>
            <a:r>
              <a:rPr lang="en-US" sz="5400" dirty="0"/>
              <a:t>Option B</a:t>
            </a:r>
          </a:p>
        </p:txBody>
      </p:sp>
    </p:spTree>
    <p:extLst>
      <p:ext uri="{BB962C8B-B14F-4D97-AF65-F5344CB8AC3E}">
        <p14:creationId xmlns:p14="http://schemas.microsoft.com/office/powerpoint/2010/main" val="1168613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12" name="Group 11"/>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Content Placeholder 4" descr="A picture containing thing, indoor, cup, toy&#10;&#10;Description generated with very high confidence">
            <a:extLst>
              <a:ext uri="{FF2B5EF4-FFF2-40B4-BE49-F238E27FC236}">
                <a16:creationId xmlns="" xmlns:a16="http://schemas.microsoft.com/office/drawing/2014/main" id="{07348D42-3BBE-4178-A665-07C8E2499486}"/>
              </a:ext>
            </a:extLst>
          </p:cNvPr>
          <p:cNvPicPr>
            <a:picLocks noGrp="1" noChangeAspect="1"/>
          </p:cNvPicPr>
          <p:nvPr>
            <p:ph idx="1"/>
          </p:nvPr>
        </p:nvPicPr>
        <p:blipFill rotWithShape="1">
          <a:blip r:embed="rId3"/>
          <a:srcRect t="6260" b="9470"/>
          <a:stretch/>
        </p:blipFill>
        <p:spPr>
          <a:xfrm>
            <a:off x="20" y="10"/>
            <a:ext cx="12191980" cy="6857990"/>
          </a:xfrm>
          <a:prstGeom prst="rect">
            <a:avLst/>
          </a:prstGeom>
        </p:spPr>
      </p:pic>
      <p:sp>
        <p:nvSpPr>
          <p:cNvPr id="6" name="TextBox 5">
            <a:extLst>
              <a:ext uri="{FF2B5EF4-FFF2-40B4-BE49-F238E27FC236}">
                <a16:creationId xmlns="" xmlns:a16="http://schemas.microsoft.com/office/drawing/2014/main" id="{61EC77A2-7F42-4F7A-85FC-8BFCC9E60593}"/>
              </a:ext>
            </a:extLst>
          </p:cNvPr>
          <p:cNvSpPr txBox="1"/>
          <p:nvPr/>
        </p:nvSpPr>
        <p:spPr>
          <a:xfrm>
            <a:off x="5326371" y="425726"/>
            <a:ext cx="5953874" cy="1323439"/>
          </a:xfrm>
          <a:prstGeom prst="rect">
            <a:avLst/>
          </a:prstGeom>
          <a:noFill/>
        </p:spPr>
        <p:txBody>
          <a:bodyPr wrap="none" rtlCol="0">
            <a:spAutoFit/>
          </a:bodyPr>
          <a:lstStyle/>
          <a:p>
            <a:r>
              <a:rPr lang="en-US" sz="8000" dirty="0">
                <a:solidFill>
                  <a:schemeClr val="bg1"/>
                </a:solidFill>
              </a:rPr>
              <a:t>Ok, I’m lost!</a:t>
            </a:r>
          </a:p>
        </p:txBody>
      </p:sp>
    </p:spTree>
    <p:extLst>
      <p:ext uri="{BB962C8B-B14F-4D97-AF65-F5344CB8AC3E}">
        <p14:creationId xmlns:p14="http://schemas.microsoft.com/office/powerpoint/2010/main" val="1574192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46981-5AB2-4E25-B28D-B4B105C26096}"/>
              </a:ext>
            </a:extLst>
          </p:cNvPr>
          <p:cNvSpPr>
            <a:spLocks noGrp="1"/>
          </p:cNvSpPr>
          <p:nvPr>
            <p:ph type="title"/>
          </p:nvPr>
        </p:nvSpPr>
        <p:spPr/>
        <p:txBody>
          <a:bodyPr/>
          <a:lstStyle/>
          <a:p>
            <a:r>
              <a:rPr lang="en-US" dirty="0"/>
              <a:t>Patrick Teglia</a:t>
            </a:r>
          </a:p>
        </p:txBody>
      </p:sp>
      <p:sp>
        <p:nvSpPr>
          <p:cNvPr id="3" name="Text Placeholder 2">
            <a:extLst>
              <a:ext uri="{FF2B5EF4-FFF2-40B4-BE49-F238E27FC236}">
                <a16:creationId xmlns="" xmlns:a16="http://schemas.microsoft.com/office/drawing/2014/main" id="{F900DE35-7613-43C7-BE27-78963FB8E950}"/>
              </a:ext>
            </a:extLst>
          </p:cNvPr>
          <p:cNvSpPr>
            <a:spLocks noGrp="1"/>
          </p:cNvSpPr>
          <p:nvPr>
            <p:ph type="body" idx="1"/>
          </p:nvPr>
        </p:nvSpPr>
        <p:spPr/>
        <p:txBody>
          <a:bodyPr/>
          <a:lstStyle/>
          <a:p>
            <a:pPr lvl="0"/>
            <a:r>
              <a:rPr lang="en-US" dirty="0"/>
              <a:t>Drupal Architect – USDA </a:t>
            </a:r>
            <a:r>
              <a:rPr lang="en-US" dirty="0" smtClean="0"/>
              <a:t>Forest Service </a:t>
            </a:r>
            <a:r>
              <a:rPr lang="en-US" dirty="0"/>
              <a:t>CIO Drupal Enterprise Web Team</a:t>
            </a:r>
          </a:p>
        </p:txBody>
      </p:sp>
    </p:spTree>
    <p:extLst>
      <p:ext uri="{BB962C8B-B14F-4D97-AF65-F5344CB8AC3E}">
        <p14:creationId xmlns:p14="http://schemas.microsoft.com/office/powerpoint/2010/main" val="844218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4" name="Straight Connector 13"/>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6"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662B250-32CE-4A8B-98D0-A5D79D7E4369}"/>
              </a:ext>
            </a:extLst>
          </p:cNvPr>
          <p:cNvSpPr>
            <a:spLocks noGrp="1"/>
          </p:cNvSpPr>
          <p:nvPr>
            <p:ph type="title"/>
          </p:nvPr>
        </p:nvSpPr>
        <p:spPr>
          <a:xfrm>
            <a:off x="652481" y="1382486"/>
            <a:ext cx="3547581" cy="4093028"/>
          </a:xfrm>
        </p:spPr>
        <p:txBody>
          <a:bodyPr anchor="ctr">
            <a:normAutofit/>
          </a:bodyPr>
          <a:lstStyle/>
          <a:p>
            <a:r>
              <a:rPr lang="en-US" sz="4400"/>
              <a:t>So, why didn’t you use XYZ?</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224242389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761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 xmlns:a16="http://schemas.microsoft.com/office/drawing/2014/main" id="{BE13ADB9-8331-453A-98EA-341BE5D3C5CA}"/>
              </a:ext>
            </a:extLst>
          </p:cNvPr>
          <p:cNvSpPr>
            <a:spLocks noGrp="1"/>
          </p:cNvSpPr>
          <p:nvPr>
            <p:ph type="title"/>
          </p:nvPr>
        </p:nvSpPr>
        <p:spPr>
          <a:xfrm>
            <a:off x="1286933" y="609600"/>
            <a:ext cx="10197494" cy="1099457"/>
          </a:xfrm>
        </p:spPr>
        <p:txBody>
          <a:bodyPr>
            <a:normAutofit/>
          </a:bodyPr>
          <a:lstStyle/>
          <a:p>
            <a:r>
              <a:rPr lang="en-US" dirty="0"/>
              <a:t>Before you begin… </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67302436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5325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 name="Rectangle 5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accent1"/>
          </a:solidFill>
          <a:effectLst/>
        </p:spPr>
      </p:sp>
      <p:grpSp>
        <p:nvGrpSpPr>
          <p:cNvPr id="53" name="Group 52"/>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4" name="Straight Connector 53"/>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6"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 name="Rectangle 6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8" name="Straight Connector 67"/>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70" name="Rectangle 23"/>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5"/>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Isosceles Triangle 7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7"/>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9"/>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6" name="Content Placeholder 2">
            <a:extLst>
              <a:ext uri="{FF2B5EF4-FFF2-40B4-BE49-F238E27FC236}">
                <a16:creationId xmlns="" xmlns:a16="http://schemas.microsoft.com/office/drawing/2014/main" id="{64128FCF-768B-4D01-B568-6DD693B462A0}"/>
              </a:ext>
            </a:extLst>
          </p:cNvPr>
          <p:cNvSpPr txBox="1">
            <a:spLocks/>
          </p:cNvSpPr>
          <p:nvPr/>
        </p:nvSpPr>
        <p:spPr>
          <a:xfrm>
            <a:off x="608319" y="4495868"/>
            <a:ext cx="5487681" cy="2821297"/>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ctr">
              <a:lnSpc>
                <a:spcPct val="80000"/>
              </a:lnSpc>
              <a:buNone/>
            </a:pPr>
            <a:endParaRPr lang="en-US" sz="1300" dirty="0"/>
          </a:p>
          <a:p>
            <a:pPr fontAlgn="ctr">
              <a:lnSpc>
                <a:spcPct val="80000"/>
              </a:lnSpc>
            </a:pPr>
            <a:endParaRPr lang="en-US" sz="1300" dirty="0"/>
          </a:p>
          <a:p>
            <a:pPr fontAlgn="ctr">
              <a:lnSpc>
                <a:spcPct val="80000"/>
              </a:lnSpc>
            </a:pPr>
            <a:endParaRPr lang="en-US" sz="1300" dirty="0"/>
          </a:p>
          <a:p>
            <a:pPr fontAlgn="ctr">
              <a:lnSpc>
                <a:spcPct val="80000"/>
              </a:lnSpc>
            </a:pPr>
            <a:endParaRPr lang="en-US" sz="1300" dirty="0"/>
          </a:p>
        </p:txBody>
      </p:sp>
      <p:sp>
        <p:nvSpPr>
          <p:cNvPr id="2" name="Title 1">
            <a:extLst>
              <a:ext uri="{FF2B5EF4-FFF2-40B4-BE49-F238E27FC236}">
                <a16:creationId xmlns="" xmlns:a16="http://schemas.microsoft.com/office/drawing/2014/main" id="{602ED4BA-5B86-4482-821E-AEAD59E97D77}"/>
              </a:ext>
            </a:extLst>
          </p:cNvPr>
          <p:cNvSpPr>
            <a:spLocks noGrp="1"/>
          </p:cNvSpPr>
          <p:nvPr>
            <p:ph type="title"/>
          </p:nvPr>
        </p:nvSpPr>
        <p:spPr>
          <a:xfrm>
            <a:off x="1487861" y="239995"/>
            <a:ext cx="7296669" cy="1551291"/>
          </a:xfrm>
        </p:spPr>
        <p:txBody>
          <a:bodyPr vert="horz" lIns="91440" tIns="45720" rIns="91440" bIns="45720" rtlCol="0" anchor="b">
            <a:normAutofit/>
          </a:bodyPr>
          <a:lstStyle/>
          <a:p>
            <a:pPr algn="r"/>
            <a:r>
              <a:rPr lang="en-US" sz="5400" dirty="0">
                <a:solidFill>
                  <a:srgbClr val="FFFFFF"/>
                </a:solidFill>
              </a:rPr>
              <a:t>All the pieces</a:t>
            </a:r>
          </a:p>
        </p:txBody>
      </p:sp>
      <p:graphicFrame>
        <p:nvGraphicFramePr>
          <p:cNvPr id="4" name="Table 3">
            <a:extLst>
              <a:ext uri="{FF2B5EF4-FFF2-40B4-BE49-F238E27FC236}">
                <a16:creationId xmlns="" xmlns:a16="http://schemas.microsoft.com/office/drawing/2014/main" id="{5C1AC432-32BE-41BF-9E16-5C0F855D7900}"/>
              </a:ext>
            </a:extLst>
          </p:cNvPr>
          <p:cNvGraphicFramePr>
            <a:graphicFrameLocks noGrp="1"/>
          </p:cNvGraphicFramePr>
          <p:nvPr>
            <p:extLst>
              <p:ext uri="{D42A27DB-BD31-4B8C-83A1-F6EECF244321}">
                <p14:modId xmlns:p14="http://schemas.microsoft.com/office/powerpoint/2010/main" val="2352463636"/>
              </p:ext>
            </p:extLst>
          </p:nvPr>
        </p:nvGraphicFramePr>
        <p:xfrm>
          <a:off x="656530" y="2059940"/>
          <a:ext cx="8128000" cy="3576320"/>
        </p:xfrm>
        <a:graphic>
          <a:graphicData uri="http://schemas.openxmlformats.org/drawingml/2006/table">
            <a:tbl>
              <a:tblPr firstRow="1" bandRow="1">
                <a:tableStyleId>{5C22544A-7EE6-4342-B048-85BDC9FD1C3A}</a:tableStyleId>
              </a:tblPr>
              <a:tblGrid>
                <a:gridCol w="2219405">
                  <a:extLst>
                    <a:ext uri="{9D8B030D-6E8A-4147-A177-3AD203B41FA5}">
                      <a16:colId xmlns="" xmlns:a16="http://schemas.microsoft.com/office/drawing/2014/main" val="4281542125"/>
                    </a:ext>
                  </a:extLst>
                </a:gridCol>
                <a:gridCol w="5908595">
                  <a:extLst>
                    <a:ext uri="{9D8B030D-6E8A-4147-A177-3AD203B41FA5}">
                      <a16:colId xmlns="" xmlns:a16="http://schemas.microsoft.com/office/drawing/2014/main" val="3819869562"/>
                    </a:ext>
                  </a:extLst>
                </a:gridCol>
              </a:tblGrid>
              <a:tr h="370840">
                <a:tc>
                  <a:txBody>
                    <a:bodyPr/>
                    <a:lstStyle/>
                    <a:p>
                      <a:r>
                        <a:rPr lang="en-US" dirty="0"/>
                        <a:t>Probably have</a:t>
                      </a:r>
                    </a:p>
                  </a:txBody>
                  <a:tcPr/>
                </a:tc>
                <a:tc>
                  <a:txBody>
                    <a:bodyPr/>
                    <a:lstStyle/>
                    <a:p>
                      <a:r>
                        <a:rPr lang="en-US" dirty="0"/>
                        <a:t>Where the magic happens</a:t>
                      </a:r>
                    </a:p>
                  </a:txBody>
                  <a:tcPr/>
                </a:tc>
                <a:extLst>
                  <a:ext uri="{0D108BD9-81ED-4DB2-BD59-A6C34878D82A}">
                    <a16:rowId xmlns="" xmlns:a16="http://schemas.microsoft.com/office/drawing/2014/main" val="3762877726"/>
                  </a:ext>
                </a:extLst>
              </a:tr>
              <a:tr h="370840">
                <a:tc>
                  <a:txBody>
                    <a:bodyPr/>
                    <a:lstStyle/>
                    <a:p>
                      <a:r>
                        <a:rPr lang="en-US" dirty="0" err="1"/>
                        <a:t>ctools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t>feeds_ex</a:t>
                      </a:r>
                      <a:r>
                        <a:rPr lang="en-US" sz="1800" dirty="0"/>
                        <a:t> (</a:t>
                      </a:r>
                      <a:r>
                        <a:rPr lang="en-US" sz="1800" b="0" i="0" u="sng" kern="1200" dirty="0">
                          <a:solidFill>
                            <a:schemeClr val="dk1"/>
                          </a:solidFill>
                          <a:effectLst/>
                          <a:latin typeface="+mn-lt"/>
                          <a:ea typeface="+mn-ea"/>
                          <a:cs typeface="+mn-cs"/>
                          <a:hlinkClick r:id="rId3"/>
                        </a:rPr>
                        <a:t>Feeds extensible parsers</a:t>
                      </a:r>
                      <a:r>
                        <a:rPr lang="en-US" sz="1800" b="0" i="0" u="sng" kern="1200" dirty="0">
                          <a:solidFill>
                            <a:schemeClr val="dk1"/>
                          </a:solidFill>
                          <a:effectLst/>
                          <a:latin typeface="+mn-lt"/>
                          <a:ea typeface="+mn-ea"/>
                          <a:cs typeface="+mn-cs"/>
                        </a:rPr>
                        <a:t>)</a:t>
                      </a:r>
                      <a:endParaRPr lang="en-US" sz="1800" b="0" i="0" kern="1200" dirty="0">
                        <a:solidFill>
                          <a:schemeClr val="dk1"/>
                        </a:solidFill>
                        <a:effectLst/>
                        <a:latin typeface="+mn-lt"/>
                        <a:ea typeface="+mn-ea"/>
                        <a:cs typeface="+mn-cs"/>
                      </a:endParaRPr>
                    </a:p>
                  </a:txBody>
                  <a:tcPr/>
                </a:tc>
                <a:extLst>
                  <a:ext uri="{0D108BD9-81ED-4DB2-BD59-A6C34878D82A}">
                    <a16:rowId xmlns="" xmlns:a16="http://schemas.microsoft.com/office/drawing/2014/main" val="1673731090"/>
                  </a:ext>
                </a:extLst>
              </a:tr>
              <a:tr h="370840">
                <a:tc>
                  <a:txBody>
                    <a:bodyPr/>
                    <a:lstStyle/>
                    <a:p>
                      <a:r>
                        <a:rPr lang="en-US" dirty="0"/>
                        <a:t>feeds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t>feeds_httpfetcher_append_headers</a:t>
                      </a:r>
                      <a:endParaRPr lang="en-US" sz="1800" dirty="0"/>
                    </a:p>
                  </a:txBody>
                  <a:tcPr/>
                </a:tc>
                <a:extLst>
                  <a:ext uri="{0D108BD9-81ED-4DB2-BD59-A6C34878D82A}">
                    <a16:rowId xmlns="" xmlns:a16="http://schemas.microsoft.com/office/drawing/2014/main" val="2598365048"/>
                  </a:ext>
                </a:extLst>
              </a:tr>
              <a:tr h="370840">
                <a:tc>
                  <a:txBody>
                    <a:bodyPr/>
                    <a:lstStyle/>
                    <a:p>
                      <a:r>
                        <a:rPr lang="en-US" dirty="0"/>
                        <a:t>link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t>feeds_jsonpath_parser</a:t>
                      </a:r>
                      <a:endParaRPr lang="en-US" sz="1800" dirty="0"/>
                    </a:p>
                  </a:txBody>
                  <a:tcPr/>
                </a:tc>
                <a:extLst>
                  <a:ext uri="{0D108BD9-81ED-4DB2-BD59-A6C34878D82A}">
                    <a16:rowId xmlns="" xmlns:a16="http://schemas.microsoft.com/office/drawing/2014/main" val="1228970216"/>
                  </a:ext>
                </a:extLst>
              </a:tr>
              <a:tr h="370840">
                <a:tc>
                  <a:txBody>
                    <a:bodyPr/>
                    <a:lstStyle/>
                    <a:p>
                      <a:r>
                        <a:rPr lang="en-US" dirty="0"/>
                        <a:t>list</a:t>
                      </a:r>
                    </a:p>
                  </a:txBody>
                  <a:tcPr/>
                </a:tc>
                <a:tc>
                  <a:txBody>
                    <a:bodyPr/>
                    <a:lstStyle/>
                    <a:p>
                      <a:r>
                        <a:rPr lang="en-US" sz="1800" dirty="0" err="1"/>
                        <a:t>feeds_tamper</a:t>
                      </a:r>
                      <a:endParaRPr lang="en-US" dirty="0"/>
                    </a:p>
                  </a:txBody>
                  <a:tcPr/>
                </a:tc>
                <a:extLst>
                  <a:ext uri="{0D108BD9-81ED-4DB2-BD59-A6C34878D82A}">
                    <a16:rowId xmlns="" xmlns:a16="http://schemas.microsoft.com/office/drawing/2014/main" val="1296271635"/>
                  </a:ext>
                </a:extLst>
              </a:tr>
              <a:tr h="370840">
                <a:tc>
                  <a:txBody>
                    <a:bodyPr/>
                    <a:lstStyle/>
                    <a:p>
                      <a:r>
                        <a:rPr lang="en-US" dirty="0"/>
                        <a:t>options</a:t>
                      </a:r>
                    </a:p>
                  </a:txBody>
                  <a:tcPr/>
                </a:tc>
                <a:tc>
                  <a:txBody>
                    <a:bodyPr/>
                    <a:lstStyle/>
                    <a:p>
                      <a:r>
                        <a:rPr lang="en-US" sz="1800" dirty="0" err="1"/>
                        <a:t>job_scheduler</a:t>
                      </a:r>
                      <a:endParaRPr lang="en-US" dirty="0"/>
                    </a:p>
                  </a:txBody>
                  <a:tcPr/>
                </a:tc>
                <a:extLst>
                  <a:ext uri="{0D108BD9-81ED-4DB2-BD59-A6C34878D82A}">
                    <a16:rowId xmlns="" xmlns:a16="http://schemas.microsoft.com/office/drawing/2014/main" val="1480837034"/>
                  </a:ext>
                </a:extLst>
              </a:tr>
              <a:tr h="370840">
                <a:tc>
                  <a:txBody>
                    <a:bodyPr/>
                    <a:lstStyle/>
                    <a:p>
                      <a:r>
                        <a:rPr lang="en-US" dirty="0"/>
                        <a:t>taxonomy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t>views_bootstrap</a:t>
                      </a:r>
                      <a:endParaRPr lang="en-US" sz="1800" dirty="0"/>
                    </a:p>
                  </a:txBody>
                  <a:tcPr/>
                </a:tc>
                <a:extLst>
                  <a:ext uri="{0D108BD9-81ED-4DB2-BD59-A6C34878D82A}">
                    <a16:rowId xmlns="" xmlns:a16="http://schemas.microsoft.com/office/drawing/2014/main" val="488011736"/>
                  </a:ext>
                </a:extLst>
              </a:tr>
              <a:tr h="370840">
                <a:tc>
                  <a:txBody>
                    <a:bodyPr/>
                    <a:lstStyle/>
                    <a:p>
                      <a:r>
                        <a:rPr lang="en-US" dirty="0"/>
                        <a:t>text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err="1"/>
                        <a:t>views_selective_filters</a:t>
                      </a:r>
                      <a:endParaRPr lang="en-US" sz="1800" dirty="0"/>
                    </a:p>
                  </a:txBody>
                  <a:tcPr/>
                </a:tc>
                <a:extLst>
                  <a:ext uri="{0D108BD9-81ED-4DB2-BD59-A6C34878D82A}">
                    <a16:rowId xmlns="" xmlns:a16="http://schemas.microsoft.com/office/drawing/2014/main" val="1924952749"/>
                  </a:ext>
                </a:extLst>
              </a:tr>
              <a:tr h="370840">
                <a:tc>
                  <a:txBody>
                    <a:bodyPr/>
                    <a:lstStyle/>
                    <a:p>
                      <a:r>
                        <a:rPr lang="en-US" dirty="0"/>
                        <a:t>views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"jsonpath-0.8.1.php" library</a:t>
                      </a:r>
                      <a:br>
                        <a:rPr lang="en-US" sz="1800" dirty="0"/>
                      </a:br>
                      <a:r>
                        <a:rPr lang="en-US" sz="1600" kern="1200" dirty="0">
                          <a:solidFill>
                            <a:schemeClr val="dk1"/>
                          </a:solidFill>
                          <a:effectLst/>
                          <a:latin typeface="+mn-lt"/>
                          <a:ea typeface="+mn-ea"/>
                          <a:cs typeface="+mn-cs"/>
                          <a:hlinkClick r:id="rId4"/>
                        </a:rPr>
                        <a:t>https://code.google.com/archive/p/jsonpath/downloads</a:t>
                      </a:r>
                      <a:endParaRPr lang="en-US" sz="1600" dirty="0"/>
                    </a:p>
                  </a:txBody>
                  <a:tcPr/>
                </a:tc>
                <a:extLst>
                  <a:ext uri="{0D108BD9-81ED-4DB2-BD59-A6C34878D82A}">
                    <a16:rowId xmlns="" xmlns:a16="http://schemas.microsoft.com/office/drawing/2014/main" val="3515919172"/>
                  </a:ext>
                </a:extLst>
              </a:tr>
            </a:tbl>
          </a:graphicData>
        </a:graphic>
      </p:graphicFrame>
    </p:spTree>
    <p:extLst>
      <p:ext uri="{BB962C8B-B14F-4D97-AF65-F5344CB8AC3E}">
        <p14:creationId xmlns:p14="http://schemas.microsoft.com/office/powerpoint/2010/main" val="1166224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4715</TotalTime>
  <Words>2073</Words>
  <Application>Microsoft Macintosh PowerPoint</Application>
  <PresentationFormat>Widescreen</PresentationFormat>
  <Paragraphs>244</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Calibri</vt:lpstr>
      <vt:lpstr>Courier New</vt:lpstr>
      <vt:lpstr>Trebuchet MS</vt:lpstr>
      <vt:lpstr>Wingdings</vt:lpstr>
      <vt:lpstr>Wingdings 3</vt:lpstr>
      <vt:lpstr>Facet</vt:lpstr>
      <vt:lpstr>Bringing USAJobs to www.Forest Service.fed.us</vt:lpstr>
      <vt:lpstr>?</vt:lpstr>
      <vt:lpstr>Option A</vt:lpstr>
      <vt:lpstr>Option B</vt:lpstr>
      <vt:lpstr>PowerPoint Presentation</vt:lpstr>
      <vt:lpstr>Patrick Teglia</vt:lpstr>
      <vt:lpstr>So, why didn’t you use XYZ?</vt:lpstr>
      <vt:lpstr>Before you begin… </vt:lpstr>
      <vt:lpstr>All the pieces</vt:lpstr>
      <vt:lpstr>Create a content type </vt:lpstr>
      <vt:lpstr>Should Be Something Like:</vt:lpstr>
      <vt:lpstr>Setting up Feeds</vt:lpstr>
      <vt:lpstr>Add Your authorization-key</vt:lpstr>
      <vt:lpstr>PowerPoint Presentation</vt:lpstr>
      <vt:lpstr>Find the Selectors: “Context”</vt:lpstr>
      <vt:lpstr>Find the Selectors: Content Selector</vt:lpstr>
      <vt:lpstr>Use Brackets to Iterate Over Arrays, Dots for Objects </vt:lpstr>
      <vt:lpstr>Node  Mapping</vt:lpstr>
      <vt:lpstr>Tamper with that!</vt:lpstr>
      <vt:lpstr>Tamper with that! </vt:lpstr>
      <vt:lpstr>Run the Import</vt:lpstr>
      <vt:lpstr>Now show us what you’ve got.</vt:lpstr>
      <vt:lpstr>That’s It! Questions?</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 USAJobs to fs.fed.us</dc:title>
  <dc:creator>Patrick Teglia</dc:creator>
  <cp:lastModifiedBy>Patrick Teglia</cp:lastModifiedBy>
  <cp:revision>51</cp:revision>
  <dcterms:created xsi:type="dcterms:W3CDTF">2017-07-17T18:16:41Z</dcterms:created>
  <dcterms:modified xsi:type="dcterms:W3CDTF">2017-07-29T23:57:51Z</dcterms:modified>
</cp:coreProperties>
</file>