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4"/>
    <p:sldMasterId id="2147483688" r:id="rId5"/>
    <p:sldMasterId id="2147483698" r:id="rId6"/>
    <p:sldMasterId id="2147483712" r:id="rId7"/>
  </p:sldMasterIdLst>
  <p:notesMasterIdLst>
    <p:notesMasterId r:id="rId46"/>
  </p:notesMasterIdLst>
  <p:sldIdLst>
    <p:sldId id="256" r:id="rId8"/>
    <p:sldId id="257" r:id="rId9"/>
    <p:sldId id="279" r:id="rId10"/>
    <p:sldId id="304" r:id="rId11"/>
    <p:sldId id="306" r:id="rId12"/>
    <p:sldId id="302" r:id="rId13"/>
    <p:sldId id="265" r:id="rId14"/>
    <p:sldId id="266" r:id="rId15"/>
    <p:sldId id="267" r:id="rId16"/>
    <p:sldId id="268" r:id="rId17"/>
    <p:sldId id="269" r:id="rId18"/>
    <p:sldId id="271" r:id="rId19"/>
    <p:sldId id="272" r:id="rId20"/>
    <p:sldId id="273" r:id="rId21"/>
    <p:sldId id="274" r:id="rId22"/>
    <p:sldId id="276" r:id="rId23"/>
    <p:sldId id="277" r:id="rId24"/>
    <p:sldId id="278" r:id="rId25"/>
    <p:sldId id="280"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50CD96-0951-4759-BC63-0B1AAB55BE7E}">
  <a:tblStyle styleId="{6E50CD96-0951-4759-BC63-0B1AAB55BE7E}"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04" autoAdjust="0"/>
  </p:normalViewPr>
  <p:slideViewPr>
    <p:cSldViewPr snapToGrid="0">
      <p:cViewPr varScale="1">
        <p:scale>
          <a:sx n="60" d="100"/>
          <a:sy n="60" d="100"/>
        </p:scale>
        <p:origin x="816" y="56"/>
      </p:cViewPr>
      <p:guideLst/>
    </p:cSldViewPr>
  </p:slideViewPr>
  <p:notesTextViewPr>
    <p:cViewPr>
      <p:scale>
        <a:sx n="1" d="1"/>
        <a:sy n="1" d="1"/>
      </p:scale>
      <p:origin x="0" y="0"/>
    </p:cViewPr>
  </p:notesTextViewPr>
  <p:sorterViewPr>
    <p:cViewPr>
      <p:scale>
        <a:sx n="51" d="100"/>
        <a:sy n="5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0</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400548"/>
            <a:ext cx="5486399" cy="4143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rgbClr val="545454"/>
              </a:buClr>
              <a:buSzPct val="25000"/>
              <a:buFont typeface="Arial"/>
              <a:buNone/>
            </a:pPr>
            <a:endParaRPr lang="en-US" sz="1200" b="0" i="0" u="none" strike="noStrike" cap="none"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spcAft>
                <a:spcPts val="0"/>
              </a:spcAft>
              <a:buClr>
                <a:srgbClr val="545454"/>
              </a:buClr>
              <a:buSzPct val="25000"/>
              <a:buFont typeface="Arial"/>
              <a:buNone/>
            </a:pPr>
            <a:endParaRPr sz="1200" b="0" i="0" u="none" strike="noStrike" cap="none" dirty="0">
              <a:solidFill>
                <a:srgbClr val="545454"/>
              </a:solidFill>
              <a:latin typeface="Arial"/>
              <a:ea typeface="Arial"/>
              <a:cs typeface="Arial"/>
              <a:sym typeface="Arial"/>
            </a:endParaRPr>
          </a:p>
        </p:txBody>
      </p:sp>
      <p:sp>
        <p:nvSpPr>
          <p:cNvPr id="292" name="Shape 29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13" name="Shape 31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2" name="Shape 32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23" name="Shape 323"/>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Shape 3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1" name="Shape 3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32" name="Shape 33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4" name="Shape 344"/>
          <p:cNvSpPr txBox="1">
            <a:spLocks noGrp="1"/>
          </p:cNvSpPr>
          <p:nvPr>
            <p:ph type="body" idx="1"/>
          </p:nvPr>
        </p:nvSpPr>
        <p:spPr>
          <a:xfrm>
            <a:off x="685800" y="4400550"/>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45" name="Shape 34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6" name="Shape 366"/>
          <p:cNvSpPr txBox="1">
            <a:spLocks noGrp="1"/>
          </p:cNvSpPr>
          <p:nvPr>
            <p:ph type="body" idx="1"/>
          </p:nvPr>
        </p:nvSpPr>
        <p:spPr>
          <a:xfrm>
            <a:off x="560156" y="4351689"/>
            <a:ext cx="5486399" cy="36005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45454"/>
              </a:buClr>
              <a:buSzPct val="25000"/>
              <a:buFont typeface="Arial"/>
              <a:buNone/>
            </a:pPr>
            <a:endParaRPr lang="en-US" sz="1200" b="0" i="0" u="none" strike="noStrike" cap="none" dirty="0">
              <a:solidFill>
                <a:srgbClr val="545454"/>
              </a:solidFill>
              <a:latin typeface="Arial"/>
              <a:ea typeface="Arial"/>
              <a:cs typeface="Arial"/>
              <a:sym typeface="Arial"/>
            </a:endParaRPr>
          </a:p>
        </p:txBody>
      </p:sp>
      <p:sp>
        <p:nvSpPr>
          <p:cNvPr id="367" name="Shape 36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560156" y="4351689"/>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7" name="Shape 387"/>
          <p:cNvSpPr txBox="1">
            <a:spLocks noGrp="1"/>
          </p:cNvSpPr>
          <p:nvPr>
            <p:ph type="body" idx="1"/>
          </p:nvPr>
        </p:nvSpPr>
        <p:spPr>
          <a:xfrm>
            <a:off x="560156" y="4351689"/>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88" name="Shape 388"/>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560156" y="4351689"/>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noStrike" cap="none" dirty="0">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151" name="Shape 15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1" name="Shape 431"/>
          <p:cNvSpPr txBox="1">
            <a:spLocks noGrp="1"/>
          </p:cNvSpPr>
          <p:nvPr>
            <p:ph type="body" idx="1"/>
          </p:nvPr>
        </p:nvSpPr>
        <p:spPr>
          <a:xfrm>
            <a:off x="560156" y="4351689"/>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32" name="Shape 43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19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1" name="Shape 441"/>
          <p:cNvSpPr txBox="1">
            <a:spLocks noGrp="1"/>
          </p:cNvSpPr>
          <p:nvPr>
            <p:ph type="body" idx="1"/>
          </p:nvPr>
        </p:nvSpPr>
        <p:spPr>
          <a:xfrm>
            <a:off x="560156" y="4351689"/>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42" name="Shape 44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20</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1" name="Shape 451"/>
          <p:cNvSpPr txBox="1">
            <a:spLocks noGrp="1"/>
          </p:cNvSpPr>
          <p:nvPr>
            <p:ph type="body" idx="1"/>
          </p:nvPr>
        </p:nvSpPr>
        <p:spPr>
          <a:xfrm>
            <a:off x="560156" y="4351689"/>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1" name="Shape 461"/>
          <p:cNvSpPr txBox="1">
            <a:spLocks noGrp="1"/>
          </p:cNvSpPr>
          <p:nvPr>
            <p:ph type="body" idx="1"/>
          </p:nvPr>
        </p:nvSpPr>
        <p:spPr>
          <a:xfrm>
            <a:off x="560156" y="4351689"/>
            <a:ext cx="5486400" cy="36006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62" name="Shape 462"/>
          <p:cNvSpPr txBox="1">
            <a:spLocks noGrp="1"/>
          </p:cNvSpPr>
          <p:nvPr>
            <p:ph type="sldNum" idx="12"/>
          </p:nvPr>
        </p:nvSpPr>
        <p:spPr>
          <a:xfrm>
            <a:off x="3884612" y="8685213"/>
            <a:ext cx="2971799" cy="458700"/>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0" name="Shape 470"/>
          <p:cNvSpPr txBox="1">
            <a:spLocks noGrp="1"/>
          </p:cNvSpPr>
          <p:nvPr>
            <p:ph type="body" idx="1"/>
          </p:nvPr>
        </p:nvSpPr>
        <p:spPr>
          <a:xfrm>
            <a:off x="560156" y="4351689"/>
            <a:ext cx="5486399" cy="3600599"/>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71" name="Shape 47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9" name="Shape 479"/>
          <p:cNvSpPr txBox="1">
            <a:spLocks noGrp="1"/>
          </p:cNvSpPr>
          <p:nvPr>
            <p:ph type="body" idx="1"/>
          </p:nvPr>
        </p:nvSpPr>
        <p:spPr>
          <a:xfrm>
            <a:off x="560156" y="4351689"/>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80" name="Shape 480"/>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560156" y="4351689"/>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491" name="Shape 491"/>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1" name="Shape 501"/>
          <p:cNvSpPr txBox="1">
            <a:spLocks noGrp="1"/>
          </p:cNvSpPr>
          <p:nvPr>
            <p:ph type="body" idx="1"/>
          </p:nvPr>
        </p:nvSpPr>
        <p:spPr>
          <a:xfrm>
            <a:off x="560156" y="4351689"/>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02" name="Shape 50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Shape 51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12" name="Shape 5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Shape 52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1" name="Shape 52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522" name="Shape 52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Shape 3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8" name="Shape 398"/>
          <p:cNvSpPr txBox="1">
            <a:spLocks noGrp="1"/>
          </p:cNvSpPr>
          <p:nvPr>
            <p:ph type="body" idx="1"/>
          </p:nvPr>
        </p:nvSpPr>
        <p:spPr>
          <a:xfrm>
            <a:off x="560156" y="4351689"/>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399" name="Shape 399"/>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Shape 5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9" name="Shape 52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530" name="Shape 53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7" name="Shape 5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Shape 5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47" name="Shape 547"/>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548" name="Shape 548"/>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5" name="Shape 55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556" name="Shape 55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Shape 5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3" name="Shape 56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564" name="Shape 56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572" name="Shape 572"/>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34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92" name="Shape 5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4"/>
        <p:cNvGrpSpPr/>
        <p:nvPr/>
      </p:nvGrpSpPr>
      <p:grpSpPr>
        <a:xfrm>
          <a:off x="0" y="0"/>
          <a:ext cx="0" cy="0"/>
          <a:chOff x="0" y="0"/>
          <a:chExt cx="0" cy="0"/>
        </a:xfrm>
      </p:grpSpPr>
      <p:sp>
        <p:nvSpPr>
          <p:cNvPr id="605" name="Shape 60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06" name="Shape 6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48"/>
            <a:ext cx="5486399" cy="40455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949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400548"/>
            <a:ext cx="5486399" cy="40455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dirty="0">
              <a:solidFill>
                <a:schemeClr val="dk1"/>
              </a:solidFill>
              <a:latin typeface="Calibri"/>
              <a:ea typeface="Calibri"/>
              <a:cs typeface="Calibri"/>
              <a:sym typeface="Calibri"/>
            </a:endParaRPr>
          </a:p>
        </p:txBody>
      </p:sp>
      <p:sp>
        <p:nvSpPr>
          <p:cNvPr id="170" name="Shape 170"/>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141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6" name="Shape 186"/>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i="0" u="none" strike="noStrike" cap="none" dirty="0">
              <a:solidFill>
                <a:schemeClr val="dk1"/>
              </a:solidFill>
            </a:endParaRPr>
          </a:p>
        </p:txBody>
      </p:sp>
      <p:sp>
        <p:nvSpPr>
          <p:cNvPr id="187" name="Shape 18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ct val="25000"/>
                <a:buFont typeface="Calibri"/>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12270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400548"/>
            <a:ext cx="5486399" cy="4143157"/>
          </a:xfrm>
          <a:prstGeom prst="rect">
            <a:avLst/>
          </a:pr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ct val="25000"/>
              <a:buFont typeface="Calibri"/>
              <a:buNone/>
              <a:tabLst/>
              <a:defRPr/>
            </a:pPr>
            <a:endParaRPr lang="en-US" sz="1200" b="0" i="0" u="none" strike="noStrike" cap="none" dirty="0">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8" name="Shape 258"/>
          <p:cNvSpPr txBox="1">
            <a:spLocks noGrp="1"/>
          </p:cNvSpPr>
          <p:nvPr>
            <p:ph type="body" idx="1"/>
          </p:nvPr>
        </p:nvSpPr>
        <p:spPr>
          <a:xfrm>
            <a:off x="685800" y="4400548"/>
            <a:ext cx="5486399" cy="41433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Arial"/>
              <a:buNone/>
            </a:pPr>
            <a:endParaRPr sz="1200" b="0" i="0" u="none" strike="noStrike" cap="none" dirty="0">
              <a:solidFill>
                <a:schemeClr val="dk1"/>
              </a:solidFill>
              <a:latin typeface="Calibri"/>
              <a:ea typeface="Calibri"/>
              <a:cs typeface="Calibri"/>
              <a:sym typeface="Calibri"/>
            </a:endParaRPr>
          </a:p>
        </p:txBody>
      </p:sp>
      <p:sp>
        <p:nvSpPr>
          <p:cNvPr id="259" name="Shape 25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400548"/>
            <a:ext cx="5486399" cy="4143300"/>
          </a:xfrm>
          <a:prstGeom prst="rect">
            <a:avLst/>
          </a:prstGeom>
          <a:noFill/>
          <a:ln>
            <a:noFill/>
          </a:ln>
        </p:spPr>
        <p:txBody>
          <a:bodyPr lIns="91425" tIns="45700" rIns="91425" bIns="45700" anchor="t" anchorCtr="0">
            <a:noAutofit/>
          </a:bodyPr>
          <a:lstStyle/>
          <a:p>
            <a:pPr marL="0" marR="0" lvl="0" indent="0" algn="l" rtl="0">
              <a:lnSpc>
                <a:spcPct val="115000"/>
              </a:lnSpc>
              <a:spcBef>
                <a:spcPts val="0"/>
              </a:spcBef>
              <a:buClr>
                <a:schemeClr val="dk1"/>
              </a:buClr>
              <a:buSzPct val="25000"/>
              <a:buFont typeface="Calibri"/>
              <a:buNone/>
            </a:pPr>
            <a:endParaRPr lang="en-US" sz="1200" b="0" i="0" u="none" strike="noStrike" cap="none" dirty="0">
              <a:solidFill>
                <a:schemeClr val="dk1"/>
              </a:solidFill>
              <a:latin typeface="Calibri"/>
              <a:ea typeface="Calibri"/>
              <a:cs typeface="Calibri"/>
              <a:sym typeface="Calibri"/>
            </a:endParaRPr>
          </a:p>
        </p:txBody>
      </p:sp>
      <p:sp>
        <p:nvSpPr>
          <p:cNvPr id="272" name="Shape 27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r" rtl="0">
              <a:spcBef>
                <a:spcPts val="0"/>
              </a:spcBef>
              <a:buClr>
                <a:schemeClr val="dk1"/>
              </a:buClr>
              <a:buSzPct val="25000"/>
              <a:buFont typeface="Calibri"/>
              <a:buNone/>
            </a:pPr>
            <a:fld id="{00000000-1234-1234-1234-123412341234}" type="slidenum">
              <a:rPr lang="en-US" sz="1200">
                <a:solidFill>
                  <a:schemeClr val="dk1"/>
                </a:solidFill>
                <a:latin typeface="Calibri"/>
                <a:ea typeface="Calibri"/>
                <a:cs typeface="Calibri"/>
                <a:sym typeface="Calibri"/>
              </a:rPr>
              <a:t>8</a:t>
            </a:fld>
            <a:endParaRPr lang="en-US"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External 2">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Drag picture to placeholder or click icon to add</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0879" y="304600"/>
            <a:ext cx="3062224" cy="254508"/>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692" y="6601819"/>
            <a:ext cx="4775200" cy="92964"/>
          </a:xfrm>
          <a:prstGeom prst="rect">
            <a:avLst/>
          </a:prstGeom>
        </p:spPr>
      </p:pic>
    </p:spTree>
    <p:extLst>
      <p:ext uri="{BB962C8B-B14F-4D97-AF65-F5344CB8AC3E}">
        <p14:creationId xmlns:p14="http://schemas.microsoft.com/office/powerpoint/2010/main" val="4268665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6" name="Text Placeholder 2"/>
          <p:cNvSpPr>
            <a:spLocks noGrp="1"/>
          </p:cNvSpPr>
          <p:nvPr>
            <p:ph idx="1"/>
          </p:nvPr>
        </p:nvSpPr>
        <p:spPr>
          <a:xfrm>
            <a:off x="883478" y="1578595"/>
            <a:ext cx="10470321" cy="4626943"/>
          </a:xfrm>
          <a:prstGeom prst="rect">
            <a:avLst/>
          </a:prstGeom>
        </p:spPr>
        <p:txBody>
          <a:bodyPr vert="horz" lIns="0" tIns="0" rIns="0" bIns="0" rtlCol="0">
            <a:noAutofit/>
          </a:bodyPr>
          <a:lstStyle>
            <a:lvl3pPr>
              <a:defRPr>
                <a:solidFill>
                  <a:schemeClr val="accent2"/>
                </a:solidFill>
              </a:defRPr>
            </a:lvl3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228995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F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7" name="TextBox 6"/>
          <p:cNvSpPr txBox="1"/>
          <p:nvPr userDrawn="1"/>
        </p:nvSpPr>
        <p:spPr>
          <a:xfrm>
            <a:off x="883478" y="110273"/>
            <a:ext cx="10510540" cy="230832"/>
          </a:xfrm>
          <a:prstGeom prst="rect">
            <a:avLst/>
          </a:prstGeom>
          <a:noFill/>
        </p:spPr>
        <p:txBody>
          <a:bodyPr wrap="square" lIns="0" rtlCol="0">
            <a:spAutoFit/>
          </a:bodyPr>
          <a:lstStyle/>
          <a:p>
            <a:r>
              <a:rPr lang="en-US" sz="900" b="1" cap="all" spc="100">
                <a:solidFill>
                  <a:schemeClr val="accent5"/>
                </a:solidFill>
              </a:rPr>
              <a:t>optional Breadcrumb1</a:t>
            </a:r>
            <a:r>
              <a:rPr lang="en-US" sz="900" cap="all" spc="100">
                <a:solidFill>
                  <a:schemeClr val="accent5"/>
                </a:solidFill>
              </a:rPr>
              <a:t> </a:t>
            </a:r>
            <a:r>
              <a:rPr lang="en-US" sz="900" cap="all" spc="100"/>
              <a:t>| Breadcrumb2 | Breadcrumb3 | Breadcrumb4</a:t>
            </a:r>
          </a:p>
        </p:txBody>
      </p:sp>
      <p:sp>
        <p:nvSpPr>
          <p:cNvPr id="8" name="Text Placeholder 2"/>
          <p:cNvSpPr>
            <a:spLocks noGrp="1"/>
          </p:cNvSpPr>
          <p:nvPr>
            <p:ph idx="1"/>
          </p:nvPr>
        </p:nvSpPr>
        <p:spPr>
          <a:xfrm>
            <a:off x="883478" y="1578595"/>
            <a:ext cx="10470321" cy="4626943"/>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39241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F Content Two Column">
    <p:spTree>
      <p:nvGrpSpPr>
        <p:cNvPr id="1" name=""/>
        <p:cNvGrpSpPr/>
        <p:nvPr/>
      </p:nvGrpSpPr>
      <p:grpSpPr>
        <a:xfrm>
          <a:off x="0" y="0"/>
          <a:ext cx="0" cy="0"/>
          <a:chOff x="0" y="0"/>
          <a:chExt cx="0" cy="0"/>
        </a:xfrm>
      </p:grpSpPr>
      <p:sp>
        <p:nvSpPr>
          <p:cNvPr id="9" name="Content Placeholder 8"/>
          <p:cNvSpPr>
            <a:spLocks noGrp="1"/>
          </p:cNvSpPr>
          <p:nvPr>
            <p:ph sz="quarter" idx="12" hasCustomPrompt="1"/>
          </p:nvPr>
        </p:nvSpPr>
        <p:spPr>
          <a:xfrm>
            <a:off x="6472296" y="1550021"/>
            <a:ext cx="4881504" cy="4626943"/>
          </a:xfrm>
        </p:spPr>
        <p:txBody>
          <a:bodyPr/>
          <a:lstStyle>
            <a:lvl1pPr>
              <a:defRPr>
                <a:solidFill>
                  <a:schemeClr val="tx1"/>
                </a:solidFill>
              </a:defRPr>
            </a:lvl1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10" name="Content Placeholder 8"/>
          <p:cNvSpPr>
            <a:spLocks noGrp="1"/>
          </p:cNvSpPr>
          <p:nvPr>
            <p:ph sz="quarter" idx="13" hasCustomPrompt="1"/>
          </p:nvPr>
        </p:nvSpPr>
        <p:spPr>
          <a:xfrm>
            <a:off x="883477" y="1550021"/>
            <a:ext cx="4796211" cy="4626943"/>
          </a:xfrm>
        </p:spPr>
        <p:txBody>
          <a:bodyPr/>
          <a:lstStyle>
            <a:lvl1pPr>
              <a:defRPr baseline="0">
                <a:solidFill>
                  <a:schemeClr val="tx1"/>
                </a:solidFill>
              </a:defRPr>
            </a:lvl1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3853814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F Content Call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7" name="Text Placeholder 6"/>
          <p:cNvSpPr>
            <a:spLocks noGrp="1"/>
          </p:cNvSpPr>
          <p:nvPr>
            <p:ph type="body" sz="quarter" idx="15" hasCustomPrompt="1"/>
          </p:nvPr>
        </p:nvSpPr>
        <p:spPr>
          <a:xfrm>
            <a:off x="882651" y="1547813"/>
            <a:ext cx="3058583" cy="4637087"/>
          </a:xfrm>
        </p:spPr>
        <p:txBody>
          <a:bodyPr/>
          <a:lstStyle>
            <a:lvl1pPr marL="0" indent="0">
              <a:buNone/>
              <a:defRPr sz="1400" b="0" i="1" cap="none" spc="0" baseline="0">
                <a:solidFill>
                  <a:schemeClr val="accent4"/>
                </a:solidFill>
                <a:latin typeface="Georgia" panose="02040502050405020303" pitchFamily="18" charset="0"/>
              </a:defRPr>
            </a:lvl1pPr>
          </a:lstStyle>
          <a:p>
            <a:pPr lvl="0"/>
            <a:r>
              <a:rPr lang="en-US" b="0" i="1" cap="none" spc="0">
                <a:latin typeface="Georgia" charset="0"/>
                <a:ea typeface="Georgia" charset="0"/>
                <a:cs typeface="Georgia" charset="0"/>
              </a:rPr>
              <a:t>Call out goes here. This is a pull quote or description for a chart or graphic.</a:t>
            </a:r>
          </a:p>
        </p:txBody>
      </p:sp>
      <p:sp>
        <p:nvSpPr>
          <p:cNvPr id="9" name="Content Placeholder 8"/>
          <p:cNvSpPr>
            <a:spLocks noGrp="1"/>
          </p:cNvSpPr>
          <p:nvPr>
            <p:ph sz="quarter" idx="16" hasCustomPrompt="1"/>
          </p:nvPr>
        </p:nvSpPr>
        <p:spPr>
          <a:xfrm>
            <a:off x="4315884" y="1547813"/>
            <a:ext cx="7078133" cy="4637087"/>
          </a:xfrm>
        </p:spPr>
        <p:txBody>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3032245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F Table">
    <p:spTree>
      <p:nvGrpSpPr>
        <p:cNvPr id="1" name=""/>
        <p:cNvGrpSpPr/>
        <p:nvPr/>
      </p:nvGrpSpPr>
      <p:grpSpPr>
        <a:xfrm>
          <a:off x="0" y="0"/>
          <a:ext cx="0" cy="0"/>
          <a:chOff x="0" y="0"/>
          <a:chExt cx="0" cy="0"/>
        </a:xfrm>
      </p:grpSpPr>
      <p:sp>
        <p:nvSpPr>
          <p:cNvPr id="5" name="Text Placeholder 4"/>
          <p:cNvSpPr>
            <a:spLocks noGrp="1"/>
          </p:cNvSpPr>
          <p:nvPr>
            <p:ph type="body" sz="quarter" idx="13" hasCustomPrompt="1"/>
          </p:nvPr>
        </p:nvSpPr>
        <p:spPr>
          <a:xfrm>
            <a:off x="883477" y="5876734"/>
            <a:ext cx="10470323" cy="414338"/>
          </a:xfrm>
        </p:spPr>
        <p:txBody>
          <a:bodyPr anchor="b">
            <a:noAutofit/>
          </a:bodyPr>
          <a:lstStyle>
            <a:lvl1pPr marL="0" indent="0">
              <a:buNone/>
              <a:defRPr sz="1100" b="0" i="1" cap="none" spc="0" baseline="0">
                <a:solidFill>
                  <a:schemeClr val="tx1"/>
                </a:solidFill>
                <a:latin typeface="+mj-lt"/>
              </a:defRPr>
            </a:lvl1pPr>
          </a:lstStyle>
          <a:p>
            <a:pPr lvl="0"/>
            <a:r>
              <a:rPr lang="en-US"/>
              <a:t>Level 5 is a footnote or a place for source information.</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83477" y="1550021"/>
            <a:ext cx="10470323" cy="900217"/>
          </a:xfrm>
        </p:spPr>
        <p:txBody>
          <a:bodyPr/>
          <a:lstStyle>
            <a:lvl1pPr marL="0" indent="0">
              <a:spcBef>
                <a:spcPts val="1200"/>
              </a:spcBef>
              <a:buNone/>
              <a:defRPr b="1" cap="all" spc="100" baseline="0">
                <a:solidFill>
                  <a:schemeClr val="accent2"/>
                </a:solidFill>
              </a:defRPr>
            </a:lvl1pPr>
            <a:lvl2pPr marL="7938" indent="0">
              <a:spcBef>
                <a:spcPts val="600"/>
              </a:spcBef>
              <a:spcAft>
                <a:spcPts val="600"/>
              </a:spcAft>
              <a:buNone/>
              <a:tabLst/>
              <a:defRPr sz="1400" i="1">
                <a:latin typeface="Georgia" charset="0"/>
                <a:ea typeface="Georgia" charset="0"/>
                <a:cs typeface="Georgia" charset="0"/>
              </a:defRPr>
            </a:lvl2pPr>
          </a:lstStyle>
          <a:p>
            <a:pPr lvl="0"/>
            <a:r>
              <a:rPr lang="en-US"/>
              <a:t>Click to edit Master text styles</a:t>
            </a:r>
          </a:p>
          <a:p>
            <a:pPr lvl="1"/>
            <a:r>
              <a:rPr lang="en-US"/>
              <a:t>Second level</a:t>
            </a:r>
          </a:p>
        </p:txBody>
      </p:sp>
      <p:sp>
        <p:nvSpPr>
          <p:cNvPr id="15"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16" name="Footer Placeholder 3"/>
          <p:cNvSpPr>
            <a:spLocks noGrp="1"/>
          </p:cNvSpPr>
          <p:nvPr>
            <p:ph type="ftr" sz="quarter" idx="11"/>
          </p:nvPr>
        </p:nvSpPr>
        <p:spPr>
          <a:xfrm>
            <a:off x="883475" y="6400451"/>
            <a:ext cx="9863328" cy="457549"/>
          </a:xfrm>
        </p:spPr>
        <p:txBody>
          <a:bodyPr/>
          <a:lstStyle/>
          <a:p>
            <a:r>
              <a:rPr lang="en-US"/>
              <a:t>#BoozAllen #HHS #Drupal4Gov</a:t>
            </a:r>
          </a:p>
        </p:txBody>
      </p:sp>
    </p:spTree>
    <p:extLst>
      <p:ext uri="{BB962C8B-B14F-4D97-AF65-F5344CB8AC3E}">
        <p14:creationId xmlns:p14="http://schemas.microsoft.com/office/powerpoint/2010/main" val="3156732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LF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12" name="Footer Placeholder 3"/>
          <p:cNvSpPr>
            <a:spLocks noGrp="1"/>
          </p:cNvSpPr>
          <p:nvPr>
            <p:ph type="ftr" sz="quarter" idx="11"/>
          </p:nvPr>
        </p:nvSpPr>
        <p:spPr>
          <a:xfrm>
            <a:off x="883475" y="6400451"/>
            <a:ext cx="9863328" cy="457549"/>
          </a:xfrm>
        </p:spPr>
        <p:txBody>
          <a:bodyPr/>
          <a:lstStyle/>
          <a:p>
            <a:r>
              <a:rPr lang="en-US"/>
              <a:t>#BoozAllen #HHS #Drupal4Gov</a:t>
            </a:r>
          </a:p>
        </p:txBody>
      </p:sp>
    </p:spTree>
    <p:extLst>
      <p:ext uri="{BB962C8B-B14F-4D97-AF65-F5344CB8AC3E}">
        <p14:creationId xmlns:p14="http://schemas.microsoft.com/office/powerpoint/2010/main" val="261018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F Two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hart Placeholder 4"/>
          <p:cNvSpPr>
            <a:spLocks noGrp="1"/>
          </p:cNvSpPr>
          <p:nvPr>
            <p:ph type="chart" sz="quarter" idx="12"/>
          </p:nvPr>
        </p:nvSpPr>
        <p:spPr>
          <a:xfrm>
            <a:off x="882651" y="2781558"/>
            <a:ext cx="4961877" cy="2773565"/>
          </a:xfrm>
        </p:spPr>
        <p:txBody>
          <a:bodyPr/>
          <a:lstStyle/>
          <a:p>
            <a:r>
              <a:rPr lang="en-US"/>
              <a:t>Click icon to add chart</a:t>
            </a:r>
          </a:p>
        </p:txBody>
      </p:sp>
      <p:sp>
        <p:nvSpPr>
          <p:cNvPr id="11" name="Chart Placeholder 4"/>
          <p:cNvSpPr>
            <a:spLocks noGrp="1"/>
          </p:cNvSpPr>
          <p:nvPr>
            <p:ph type="chart" sz="quarter" idx="13"/>
          </p:nvPr>
        </p:nvSpPr>
        <p:spPr>
          <a:xfrm>
            <a:off x="6391922" y="2780285"/>
            <a:ext cx="4961877" cy="2773565"/>
          </a:xfrm>
        </p:spPr>
        <p:txBody>
          <a:bodyPr/>
          <a:lstStyle/>
          <a:p>
            <a:r>
              <a:rPr lang="en-US"/>
              <a:t>Click icon to add chart</a:t>
            </a:r>
          </a:p>
        </p:txBody>
      </p:sp>
      <p:sp>
        <p:nvSpPr>
          <p:cNvPr id="16" name="Text Placeholder 4"/>
          <p:cNvSpPr>
            <a:spLocks noGrp="1"/>
          </p:cNvSpPr>
          <p:nvPr>
            <p:ph type="body" sz="quarter" idx="14" hasCustomPrompt="1"/>
          </p:nvPr>
        </p:nvSpPr>
        <p:spPr>
          <a:xfrm>
            <a:off x="883477" y="5876734"/>
            <a:ext cx="10470323" cy="414338"/>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a:t>Level 5 is a footnote or a place for source information.</a:t>
            </a:r>
          </a:p>
        </p:txBody>
      </p:sp>
      <p:sp>
        <p:nvSpPr>
          <p:cNvPr id="10" name="Text Placeholder 9"/>
          <p:cNvSpPr>
            <a:spLocks noGrp="1"/>
          </p:cNvSpPr>
          <p:nvPr>
            <p:ph type="body" sz="quarter" idx="17" hasCustomPrompt="1"/>
          </p:nvPr>
        </p:nvSpPr>
        <p:spPr>
          <a:xfrm>
            <a:off x="882651" y="1557118"/>
            <a:ext cx="10471149" cy="1095151"/>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15" name="Footer Placeholder 3"/>
          <p:cNvSpPr>
            <a:spLocks noGrp="1"/>
          </p:cNvSpPr>
          <p:nvPr>
            <p:ph type="ftr" sz="quarter" idx="11"/>
          </p:nvPr>
        </p:nvSpPr>
        <p:spPr>
          <a:xfrm>
            <a:off x="883475" y="6400451"/>
            <a:ext cx="9863328" cy="457549"/>
          </a:xfrm>
        </p:spPr>
        <p:txBody>
          <a:bodyPr/>
          <a:lstStyle/>
          <a:p>
            <a:r>
              <a:rPr lang="en-US"/>
              <a:t>#BoozAllen #HHS #Drupal4Gov</a:t>
            </a:r>
          </a:p>
        </p:txBody>
      </p:sp>
    </p:spTree>
    <p:extLst>
      <p:ext uri="{BB962C8B-B14F-4D97-AF65-F5344CB8AC3E}">
        <p14:creationId xmlns:p14="http://schemas.microsoft.com/office/powerpoint/2010/main" val="18897761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F Photo/Wide Chart/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9"/>
          <p:cNvSpPr>
            <a:spLocks noGrp="1"/>
          </p:cNvSpPr>
          <p:nvPr>
            <p:ph type="body" sz="quarter" idx="17" hasCustomPrompt="1"/>
          </p:nvPr>
        </p:nvSpPr>
        <p:spPr>
          <a:xfrm>
            <a:off x="882651" y="1571705"/>
            <a:ext cx="10471149" cy="90282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mn-lt"/>
              </a:defRPr>
            </a:lvl1pPr>
            <a:lvl2pPr>
              <a:defRPr spc="0"/>
            </a:lvl2pPr>
            <a:lvl3pPr>
              <a:defRPr spc="0"/>
            </a:lvl3pPr>
            <a:lvl4pPr>
              <a:defRPr spc="0"/>
            </a:lvl4pPr>
            <a:lvl5pPr>
              <a:defRPr spc="0"/>
            </a:lvl5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caption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4" name="Picture Placeholder 3"/>
          <p:cNvSpPr>
            <a:spLocks noGrp="1"/>
          </p:cNvSpPr>
          <p:nvPr>
            <p:ph type="pic" sz="quarter" idx="18" hasCustomPrompt="1"/>
          </p:nvPr>
        </p:nvSpPr>
        <p:spPr>
          <a:xfrm>
            <a:off x="882651" y="2626425"/>
            <a:ext cx="10471149" cy="3571795"/>
          </a:xfrm>
        </p:spPr>
        <p:txBody>
          <a:bodyPr/>
          <a:lstStyle/>
          <a:p>
            <a:r>
              <a:rPr lang="en-US"/>
              <a:t>Click to add chart/picture/graphic</a:t>
            </a:r>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15" name="Footer Placeholder 3"/>
          <p:cNvSpPr>
            <a:spLocks noGrp="1"/>
          </p:cNvSpPr>
          <p:nvPr>
            <p:ph type="ftr" sz="quarter" idx="11"/>
          </p:nvPr>
        </p:nvSpPr>
        <p:spPr>
          <a:xfrm>
            <a:off x="883475" y="6400451"/>
            <a:ext cx="9863328" cy="457549"/>
          </a:xfrm>
        </p:spPr>
        <p:txBody>
          <a:bodyPr/>
          <a:lstStyle/>
          <a:p>
            <a:r>
              <a:rPr lang="en-US"/>
              <a:t>#BoozAllen #HHS #Drupal4Gov</a:t>
            </a:r>
          </a:p>
        </p:txBody>
      </p:sp>
    </p:spTree>
    <p:extLst>
      <p:ext uri="{BB962C8B-B14F-4D97-AF65-F5344CB8AC3E}">
        <p14:creationId xmlns:p14="http://schemas.microsoft.com/office/powerpoint/2010/main" val="122258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F Chart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13" name="Chart Placeholder 12"/>
          <p:cNvSpPr>
            <a:spLocks noGrp="1"/>
          </p:cNvSpPr>
          <p:nvPr>
            <p:ph type="chart" sz="quarter" idx="13"/>
          </p:nvPr>
        </p:nvSpPr>
        <p:spPr>
          <a:xfrm>
            <a:off x="5789342" y="1570276"/>
            <a:ext cx="5564457" cy="4397375"/>
          </a:xfrm>
        </p:spPr>
        <p:txBody>
          <a:bodyPr/>
          <a:lstStyle/>
          <a:p>
            <a:r>
              <a:rPr lang="en-US"/>
              <a:t>Click icon to add chart</a:t>
            </a:r>
          </a:p>
        </p:txBody>
      </p:sp>
      <p:sp>
        <p:nvSpPr>
          <p:cNvPr id="8" name="Text Placeholder 4"/>
          <p:cNvSpPr>
            <a:spLocks noGrp="1"/>
          </p:cNvSpPr>
          <p:nvPr>
            <p:ph type="body" sz="quarter" idx="14" hasCustomPrompt="1"/>
          </p:nvPr>
        </p:nvSpPr>
        <p:spPr>
          <a:xfrm>
            <a:off x="5789341" y="5876734"/>
            <a:ext cx="5564459" cy="414338"/>
          </a:xfrm>
        </p:spPr>
        <p:txBody>
          <a:bodyPr anchor="b"/>
          <a:lstStyle>
            <a:lvl1pPr marL="0" indent="0">
              <a:buNone/>
              <a:defRPr lang="en-US" sz="1100" b="0" i="1" kern="1200" cap="none" spc="0" baseline="0" dirty="0" smtClean="0">
                <a:solidFill>
                  <a:schemeClr val="tx1"/>
                </a:solidFill>
                <a:latin typeface="Calibri" charset="0"/>
                <a:ea typeface="Calibri" charset="0"/>
                <a:cs typeface="Calibri" charset="0"/>
              </a:defRPr>
            </a:lvl1pPr>
          </a:lstStyle>
          <a:p>
            <a:pPr lvl="0"/>
            <a:r>
              <a:rPr lang="en-US"/>
              <a:t>Level 5 is a footnote or a place for source information.</a:t>
            </a:r>
          </a:p>
        </p:txBody>
      </p:sp>
      <p:sp>
        <p:nvSpPr>
          <p:cNvPr id="6" name="Text Placeholder 5"/>
          <p:cNvSpPr>
            <a:spLocks noGrp="1"/>
          </p:cNvSpPr>
          <p:nvPr>
            <p:ph type="body" sz="quarter" idx="15" hasCustomPrompt="1"/>
          </p:nvPr>
        </p:nvSpPr>
        <p:spPr>
          <a:xfrm>
            <a:off x="882651" y="1570038"/>
            <a:ext cx="4603749" cy="4627562"/>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caption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p:txBody>
      </p:sp>
    </p:spTree>
    <p:extLst>
      <p:ext uri="{BB962C8B-B14F-4D97-AF65-F5344CB8AC3E}">
        <p14:creationId xmlns:p14="http://schemas.microsoft.com/office/powerpoint/2010/main" val="1187064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F 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Thank You</a:t>
            </a:r>
          </a:p>
        </p:txBody>
      </p:sp>
      <p:sp>
        <p:nvSpPr>
          <p:cNvPr id="6" name="Text Placeholder 5"/>
          <p:cNvSpPr>
            <a:spLocks noGrp="1"/>
          </p:cNvSpPr>
          <p:nvPr>
            <p:ph type="body" sz="quarter" idx="12" hasCustomPrompt="1"/>
          </p:nvPr>
        </p:nvSpPr>
        <p:spPr>
          <a:xfrm>
            <a:off x="883478" y="1549401"/>
            <a:ext cx="10470321" cy="803275"/>
          </a:xfrm>
        </p:spPr>
        <p:txBody>
          <a:bodyPr/>
          <a:lstStyle>
            <a:lvl1pPr marL="0" indent="0">
              <a:buNone/>
              <a:defRPr b="0" cap="none" spc="0" baseline="0">
                <a:solidFill>
                  <a:schemeClr val="tx1"/>
                </a:solidFill>
                <a:latin typeface="+mn-lt"/>
              </a:defRPr>
            </a:lvl1pPr>
          </a:lstStyle>
          <a:p>
            <a:pPr lvl="0"/>
            <a:r>
              <a:rPr lang="en-US"/>
              <a:t>For more information about XXX, contact…</a:t>
            </a:r>
          </a:p>
        </p:txBody>
      </p:sp>
      <p:sp>
        <p:nvSpPr>
          <p:cNvPr id="19" name="Picture Placeholder 18"/>
          <p:cNvSpPr>
            <a:spLocks noGrp="1"/>
          </p:cNvSpPr>
          <p:nvPr>
            <p:ph type="pic" sz="quarter" idx="13"/>
          </p:nvPr>
        </p:nvSpPr>
        <p:spPr>
          <a:xfrm>
            <a:off x="883477" y="2487427"/>
            <a:ext cx="2316480" cy="1737360"/>
          </a:xfrm>
        </p:spPr>
        <p:txBody>
          <a:bodyPr/>
          <a:lstStyle>
            <a:lvl1pPr marL="0" indent="0">
              <a:buNone/>
              <a:defRPr/>
            </a:lvl1pPr>
          </a:lstStyle>
          <a:p>
            <a:r>
              <a:rPr lang="en-US"/>
              <a:t>Drag picture to placeholder or click icon to add</a:t>
            </a:r>
          </a:p>
        </p:txBody>
      </p:sp>
      <p:sp>
        <p:nvSpPr>
          <p:cNvPr id="20" name="Text Placeholder 5"/>
          <p:cNvSpPr>
            <a:spLocks noGrp="1"/>
          </p:cNvSpPr>
          <p:nvPr>
            <p:ph type="body" sz="quarter" idx="14" hasCustomPrompt="1"/>
          </p:nvPr>
        </p:nvSpPr>
        <p:spPr>
          <a:xfrm>
            <a:off x="883477"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0" name="Picture Placeholder 18"/>
          <p:cNvSpPr>
            <a:spLocks noGrp="1"/>
          </p:cNvSpPr>
          <p:nvPr>
            <p:ph type="pic" sz="quarter" idx="15"/>
          </p:nvPr>
        </p:nvSpPr>
        <p:spPr>
          <a:xfrm>
            <a:off x="3582893" y="2487427"/>
            <a:ext cx="2316480" cy="1737360"/>
          </a:xfrm>
        </p:spPr>
        <p:txBody>
          <a:bodyPr/>
          <a:lstStyle>
            <a:lvl1pPr marL="0" indent="0">
              <a:buNone/>
              <a:defRPr/>
            </a:lvl1pPr>
          </a:lstStyle>
          <a:p>
            <a:r>
              <a:rPr lang="en-US"/>
              <a:t>Drag picture to placeholder or click icon to add</a:t>
            </a:r>
          </a:p>
        </p:txBody>
      </p:sp>
      <p:sp>
        <p:nvSpPr>
          <p:cNvPr id="31" name="Text Placeholder 5"/>
          <p:cNvSpPr>
            <a:spLocks noGrp="1"/>
          </p:cNvSpPr>
          <p:nvPr>
            <p:ph type="body" sz="quarter" idx="16" hasCustomPrompt="1"/>
          </p:nvPr>
        </p:nvSpPr>
        <p:spPr>
          <a:xfrm>
            <a:off x="3582893"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2" name="Picture Placeholder 18"/>
          <p:cNvSpPr>
            <a:spLocks noGrp="1"/>
          </p:cNvSpPr>
          <p:nvPr>
            <p:ph type="pic" sz="quarter" idx="17"/>
          </p:nvPr>
        </p:nvSpPr>
        <p:spPr>
          <a:xfrm>
            <a:off x="6282309" y="2487427"/>
            <a:ext cx="2316480" cy="1737360"/>
          </a:xfrm>
        </p:spPr>
        <p:txBody>
          <a:bodyPr/>
          <a:lstStyle>
            <a:lvl1pPr marL="0" indent="0">
              <a:buNone/>
              <a:defRPr/>
            </a:lvl1pPr>
          </a:lstStyle>
          <a:p>
            <a:r>
              <a:rPr lang="en-US"/>
              <a:t>Drag picture to placeholder or click icon to add</a:t>
            </a:r>
          </a:p>
        </p:txBody>
      </p:sp>
      <p:sp>
        <p:nvSpPr>
          <p:cNvPr id="33" name="Text Placeholder 5"/>
          <p:cNvSpPr>
            <a:spLocks noGrp="1"/>
          </p:cNvSpPr>
          <p:nvPr>
            <p:ph type="body" sz="quarter" idx="18" hasCustomPrompt="1"/>
          </p:nvPr>
        </p:nvSpPr>
        <p:spPr>
          <a:xfrm>
            <a:off x="6282309"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4" name="Picture Placeholder 18"/>
          <p:cNvSpPr>
            <a:spLocks noGrp="1"/>
          </p:cNvSpPr>
          <p:nvPr>
            <p:ph type="pic" sz="quarter" idx="19"/>
          </p:nvPr>
        </p:nvSpPr>
        <p:spPr>
          <a:xfrm>
            <a:off x="8981725" y="2487427"/>
            <a:ext cx="2316480" cy="1737360"/>
          </a:xfrm>
        </p:spPr>
        <p:txBody>
          <a:bodyPr/>
          <a:lstStyle>
            <a:lvl1pPr marL="0" indent="0">
              <a:buNone/>
              <a:defRPr/>
            </a:lvl1pPr>
          </a:lstStyle>
          <a:p>
            <a:r>
              <a:rPr lang="en-US"/>
              <a:t>Drag picture to placeholder or click icon to add</a:t>
            </a:r>
          </a:p>
        </p:txBody>
      </p:sp>
      <p:sp>
        <p:nvSpPr>
          <p:cNvPr id="35" name="Text Placeholder 5"/>
          <p:cNvSpPr>
            <a:spLocks noGrp="1"/>
          </p:cNvSpPr>
          <p:nvPr>
            <p:ph type="body" sz="quarter" idx="20" hasCustomPrompt="1"/>
          </p:nvPr>
        </p:nvSpPr>
        <p:spPr>
          <a:xfrm>
            <a:off x="8981725" y="4389691"/>
            <a:ext cx="2316480" cy="1429719"/>
          </a:xfrm>
        </p:spPr>
        <p:txBody>
          <a:bodyPr lIns="45720" tIns="45720" rIns="45720" bIns="45720">
            <a:noAutofit/>
          </a:bodyPr>
          <a:lstStyle>
            <a:lvl1pPr marL="0" indent="0">
              <a:spcAft>
                <a:spcPts val="400"/>
              </a:spcAft>
              <a:buNone/>
              <a:defRPr sz="1200" b="1" cap="none" baseline="0">
                <a:solidFill>
                  <a:schemeClr val="accent1"/>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11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7" name="Text Placeholder 5"/>
          <p:cNvSpPr>
            <a:spLocks noGrp="1"/>
          </p:cNvSpPr>
          <p:nvPr>
            <p:ph type="body" sz="quarter" idx="21" hasCustomPrompt="1"/>
          </p:nvPr>
        </p:nvSpPr>
        <p:spPr>
          <a:xfrm>
            <a:off x="883478" y="6055154"/>
            <a:ext cx="10470321" cy="345297"/>
          </a:xfrm>
        </p:spPr>
        <p:txBody>
          <a:bodyPr>
            <a:noAutofit/>
          </a:bodyPr>
          <a:lstStyle>
            <a:lvl1pPr marL="0" indent="0">
              <a:buNone/>
              <a:defRPr sz="1400" b="1" cap="none" spc="100" baseline="0">
                <a:solidFill>
                  <a:schemeClr val="accent1"/>
                </a:solidFill>
              </a:defRPr>
            </a:lvl1pPr>
          </a:lstStyle>
          <a:p>
            <a:r>
              <a:rPr lang="en-US"/>
              <a:t>BOOZALLEN.COM/CAPABILITY</a:t>
            </a:r>
          </a:p>
        </p:txBody>
      </p:sp>
      <p:sp>
        <p:nvSpPr>
          <p:cNvPr id="22"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23" name="Footer Placeholder 3"/>
          <p:cNvSpPr>
            <a:spLocks noGrp="1"/>
          </p:cNvSpPr>
          <p:nvPr>
            <p:ph type="ftr" sz="quarter" idx="11"/>
          </p:nvPr>
        </p:nvSpPr>
        <p:spPr>
          <a:xfrm>
            <a:off x="883475" y="6400451"/>
            <a:ext cx="9863328" cy="457549"/>
          </a:xfrm>
        </p:spPr>
        <p:txBody>
          <a:bodyPr/>
          <a:lstStyle/>
          <a:p>
            <a:r>
              <a:rPr lang="en-US"/>
              <a:t>#BoozAllen #HHS #Drupal4Gov</a:t>
            </a:r>
          </a:p>
        </p:txBody>
      </p:sp>
      <p:cxnSp>
        <p:nvCxnSpPr>
          <p:cNvPr id="25" name="Straight Connector 24"/>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180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Internal">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Drag picture to placeholder or click icon to add</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sp>
        <p:nvSpPr>
          <p:cNvPr id="10" name="TextBox 9"/>
          <p:cNvSpPr txBox="1"/>
          <p:nvPr userDrawn="1"/>
        </p:nvSpPr>
        <p:spPr>
          <a:xfrm>
            <a:off x="379078" y="837561"/>
            <a:ext cx="3893244" cy="207749"/>
          </a:xfrm>
          <a:prstGeom prst="rect">
            <a:avLst/>
          </a:prstGeom>
          <a:solidFill>
            <a:schemeClr val="tx1"/>
          </a:solidFill>
        </p:spPr>
        <p:txBody>
          <a:bodyPr wrap="square" rtlCol="0">
            <a:spAutoFit/>
          </a:bodyPr>
          <a:lstStyle/>
          <a:p>
            <a:pPr algn="ctr"/>
            <a:r>
              <a:rPr lang="en-US" sz="750" cap="all" spc="100">
                <a:solidFill>
                  <a:schemeClr val="bg1"/>
                </a:solidFill>
              </a:rPr>
              <a:t>Booz Allen Hamilton Internal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0879" y="304600"/>
            <a:ext cx="3062224" cy="25450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692" y="6601819"/>
            <a:ext cx="4775200" cy="92964"/>
          </a:xfrm>
          <a:prstGeom prst="rect">
            <a:avLst/>
          </a:prstGeom>
        </p:spPr>
      </p:pic>
    </p:spTree>
    <p:extLst>
      <p:ext uri="{BB962C8B-B14F-4D97-AF65-F5344CB8AC3E}">
        <p14:creationId xmlns:p14="http://schemas.microsoft.com/office/powerpoint/2010/main" val="2528143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F Blue Text Callout">
    <p:spTree>
      <p:nvGrpSpPr>
        <p:cNvPr id="1" name=""/>
        <p:cNvGrpSpPr/>
        <p:nvPr/>
      </p:nvGrpSpPr>
      <p:grpSpPr>
        <a:xfrm>
          <a:off x="0" y="0"/>
          <a:ext cx="0" cy="0"/>
          <a:chOff x="0" y="0"/>
          <a:chExt cx="0" cy="0"/>
        </a:xfrm>
      </p:grpSpPr>
      <p:sp>
        <p:nvSpPr>
          <p:cNvPr id="11" name="Rectangle 10"/>
          <p:cNvSpPr/>
          <p:nvPr userDrawn="1"/>
        </p:nvSpPr>
        <p:spPr>
          <a:xfrm>
            <a:off x="395845" y="1"/>
            <a:ext cx="1179615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a:xfrm>
            <a:off x="883478" y="993811"/>
            <a:ext cx="10470321" cy="981308"/>
          </a:xfrm>
        </p:spPr>
        <p:txBody>
          <a:bodyPr/>
          <a:lstStyle/>
          <a:p>
            <a:r>
              <a:rPr lang="en-US"/>
              <a:t>Click to edit Master title style</a:t>
            </a:r>
          </a:p>
        </p:txBody>
      </p:sp>
      <p:sp>
        <p:nvSpPr>
          <p:cNvPr id="7" name="Text Placeholder 4"/>
          <p:cNvSpPr>
            <a:spLocks noGrp="1"/>
          </p:cNvSpPr>
          <p:nvPr>
            <p:ph type="body" sz="quarter" idx="12" hasCustomPrompt="1"/>
          </p:nvPr>
        </p:nvSpPr>
        <p:spPr>
          <a:xfrm>
            <a:off x="882651" y="2108200"/>
            <a:ext cx="10471149" cy="4097338"/>
          </a:xfrm>
        </p:spPr>
        <p:txBody>
          <a:bodyPr>
            <a:noAutofit/>
          </a:bodyPr>
          <a:lstStyle>
            <a:lvl1pPr marL="0" indent="0">
              <a:spcBef>
                <a:spcPts val="1200"/>
              </a:spcBef>
              <a:buNone/>
              <a:defRPr sz="1800" b="0" cap="none">
                <a:solidFill>
                  <a:schemeClr val="accent2"/>
                </a:solidFill>
                <a:latin typeface="+mj-lt"/>
              </a:defRPr>
            </a:lvl1pPr>
          </a:lstStyle>
          <a:p>
            <a:pPr lvl="0"/>
            <a:r>
              <a:rPr lang="en-US"/>
              <a:t>Edit master text styles</a:t>
            </a:r>
          </a:p>
        </p:txBody>
      </p:sp>
      <p:sp>
        <p:nvSpPr>
          <p:cNvPr id="14"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15" name="Footer Placeholder 3"/>
          <p:cNvSpPr>
            <a:spLocks noGrp="1"/>
          </p:cNvSpPr>
          <p:nvPr>
            <p:ph type="ftr" sz="quarter" idx="11"/>
          </p:nvPr>
        </p:nvSpPr>
        <p:spPr>
          <a:xfrm>
            <a:off x="883475" y="6400451"/>
            <a:ext cx="9863328" cy="457549"/>
          </a:xfrm>
        </p:spPr>
        <p:txBody>
          <a:bodyPr/>
          <a:lstStyle/>
          <a:p>
            <a:r>
              <a:rPr lang="en-US"/>
              <a:t>#BoozAllen #HHS #Drupal4Gov</a:t>
            </a:r>
          </a:p>
        </p:txBody>
      </p:sp>
      <p:cxnSp>
        <p:nvCxnSpPr>
          <p:cNvPr id="16" name="Straight Connector 15"/>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9970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llout/Quote Layout">
    <p:spTree>
      <p:nvGrpSpPr>
        <p:cNvPr id="1" name=""/>
        <p:cNvGrpSpPr/>
        <p:nvPr/>
      </p:nvGrpSpPr>
      <p:grpSpPr>
        <a:xfrm>
          <a:off x="0" y="0"/>
          <a:ext cx="0" cy="0"/>
          <a:chOff x="0" y="0"/>
          <a:chExt cx="0" cy="0"/>
        </a:xfrm>
      </p:grpSpPr>
      <p:sp>
        <p:nvSpPr>
          <p:cNvPr id="12" name="Content Placeholder 11"/>
          <p:cNvSpPr>
            <a:spLocks noGrp="1"/>
          </p:cNvSpPr>
          <p:nvPr>
            <p:ph sz="quarter" idx="14"/>
          </p:nvPr>
        </p:nvSpPr>
        <p:spPr>
          <a:xfrm>
            <a:off x="4315884" y="1547813"/>
            <a:ext cx="7078133" cy="4637087"/>
          </a:xfrm>
        </p:spPr>
        <p:txBody>
          <a:bodyPr/>
          <a:lstStyle>
            <a:lvl1pPr>
              <a:defRPr>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2" hasCustomPrompt="1"/>
          </p:nvPr>
        </p:nvSpPr>
        <p:spPr>
          <a:xfrm>
            <a:off x="891777" y="1547254"/>
            <a:ext cx="3049800" cy="4637087"/>
          </a:xfrm>
        </p:spPr>
        <p:txBody>
          <a:bodyPr>
            <a:normAutofit/>
          </a:bodyPr>
          <a:lstStyle>
            <a:lvl1pPr marL="0" indent="0">
              <a:buNone/>
              <a:defRPr>
                <a:solidFill>
                  <a:schemeClr val="accent4"/>
                </a:solidFill>
              </a:defRPr>
            </a:lvl1pPr>
            <a:lvl6pPr marL="0" indent="0">
              <a:buFontTx/>
              <a:buNone/>
              <a:defRPr baseline="0"/>
            </a:lvl6pPr>
            <a:lvl7pPr marL="0" indent="0">
              <a:lnSpc>
                <a:spcPct val="100000"/>
              </a:lnSpc>
              <a:spcBef>
                <a:spcPts val="600"/>
              </a:spcBef>
              <a:buFontTx/>
              <a:buNone/>
              <a:defRPr sz="1600" baseline="0">
                <a:solidFill>
                  <a:schemeClr val="accent2"/>
                </a:solidFill>
              </a:defRPr>
            </a:lvl7pPr>
          </a:lstStyle>
          <a:p>
            <a:pPr lvl="0"/>
            <a:r>
              <a:rPr lang="en-US" b="0" i="1" cap="none" spc="0">
                <a:latin typeface="Georgia" charset="0"/>
                <a:ea typeface="Georgia" charset="0"/>
                <a:cs typeface="Georgia" charset="0"/>
              </a:rPr>
              <a:t>Call out goes here. This is a pull quote or description for a chart or graphic.</a:t>
            </a:r>
          </a:p>
        </p:txBody>
      </p:sp>
      <p:sp>
        <p:nvSpPr>
          <p:cNvPr id="7" name="Slide Number Placeholder 2"/>
          <p:cNvSpPr>
            <a:spLocks noGrp="1"/>
          </p:cNvSpPr>
          <p:nvPr>
            <p:ph type="sldNum" sz="quarter" idx="10"/>
          </p:nvPr>
        </p:nvSpPr>
        <p:spPr>
          <a:xfrm>
            <a:off x="10744199" y="6400800"/>
            <a:ext cx="609600" cy="457200"/>
          </a:xfrm>
        </p:spPr>
        <p:txBody>
          <a:bodyPr/>
          <a:lstStyle>
            <a:lvl1pPr>
              <a:defRPr sz="1000"/>
            </a:lvl1pPr>
          </a:lstStyle>
          <a:p>
            <a:fld id="{EACE6E22-E655-5947-A8B4-6F095FBA2C12}" type="slidenum">
              <a:rPr lang="en-US" smtClean="0"/>
              <a:pPr/>
              <a:t>‹#›</a:t>
            </a:fld>
            <a:endParaRPr lang="en-US"/>
          </a:p>
        </p:txBody>
      </p:sp>
      <p:sp>
        <p:nvSpPr>
          <p:cNvPr id="8" name="Footer Placeholder 3"/>
          <p:cNvSpPr>
            <a:spLocks noGrp="1"/>
          </p:cNvSpPr>
          <p:nvPr>
            <p:ph type="ftr" sz="quarter" idx="11"/>
          </p:nvPr>
        </p:nvSpPr>
        <p:spPr>
          <a:xfrm>
            <a:off x="883475" y="6400451"/>
            <a:ext cx="9863328" cy="457549"/>
          </a:xfrm>
        </p:spPr>
        <p:txBody>
          <a:bodyPr/>
          <a:lstStyle/>
          <a:p>
            <a:r>
              <a:rPr lang="en-US"/>
              <a:t>#BoozAllen #HHS #Drupal4Gov</a:t>
            </a:r>
          </a:p>
        </p:txBody>
      </p:sp>
      <p:cxnSp>
        <p:nvCxnSpPr>
          <p:cNvPr id="10" name="Straight Connector 9"/>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6219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F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675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F 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169011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F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cap="none" spc="0" baseline="0"/>
            </a:lvl1pPr>
          </a:lstStyle>
          <a:p>
            <a:r>
              <a:rPr lang="en-US" sz="2000" cap="none" spc="0">
                <a:latin typeface="Oswald Light" charset="0"/>
                <a:ea typeface="Oswald Light" charset="0"/>
                <a:cs typeface="Oswald Light" charset="0"/>
              </a:rPr>
              <a:t>This is an optional smaller point size for when you need longer headlines. Please limit to no more than 2 lines.</a:t>
            </a:r>
            <a:endParaRPr lang="en-US"/>
          </a:p>
        </p:txBody>
      </p:sp>
      <p:sp>
        <p:nvSpPr>
          <p:cNvPr id="8" name="Content Placeholder 13"/>
          <p:cNvSpPr>
            <a:spLocks noGrp="1"/>
          </p:cNvSpPr>
          <p:nvPr>
            <p:ph sz="quarter" idx="16" hasCustomPrompt="1"/>
          </p:nvPr>
        </p:nvSpPr>
        <p:spPr>
          <a:xfrm>
            <a:off x="883477" y="1538289"/>
            <a:ext cx="10470321" cy="4554537"/>
          </a:xfrm>
        </p:spPr>
        <p:txBody>
          <a:bodyPr>
            <a:noAutofit/>
          </a:bodyPr>
          <a:lstStyle>
            <a:lvl1pPr>
              <a:defRPr baseline="0">
                <a:solidFill>
                  <a:schemeClr val="tx1"/>
                </a:solidFill>
              </a:defRPr>
            </a:lvl1pPr>
            <a:lvl4pPr>
              <a:spcBef>
                <a:spcPts val="300"/>
              </a:spcBef>
              <a:defRPr/>
            </a:lvl4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9"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0"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11372315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F Content 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defRPr cap="none" spc="0" baseline="0"/>
            </a:lvl1pPr>
          </a:lstStyle>
          <a:p>
            <a:r>
              <a:rPr lang="en-US" sz="2000" cap="none" spc="0">
                <a:latin typeface="Oswald Light" charset="0"/>
                <a:ea typeface="Oswald Light" charset="0"/>
                <a:cs typeface="Oswald Light" charset="0"/>
              </a:rPr>
              <a:t>This is an optional smaller point size for when you need longer headlines. Please limit to no more than 2 lines.</a:t>
            </a:r>
            <a:endParaRPr lang="en-US"/>
          </a:p>
        </p:txBody>
      </p:sp>
      <p:sp>
        <p:nvSpPr>
          <p:cNvPr id="15" name="Content Placeholder 13"/>
          <p:cNvSpPr>
            <a:spLocks noGrp="1"/>
          </p:cNvSpPr>
          <p:nvPr>
            <p:ph sz="quarter" idx="15" hasCustomPrompt="1"/>
          </p:nvPr>
        </p:nvSpPr>
        <p:spPr>
          <a:xfrm>
            <a:off x="6586071" y="1538289"/>
            <a:ext cx="4767728" cy="4554537"/>
          </a:xfrm>
        </p:spPr>
        <p:txBody>
          <a:bodyPr>
            <a:noAutofit/>
          </a:bodyPr>
          <a:lstStyle>
            <a:lvl1pPr>
              <a:defRPr>
                <a:solidFill>
                  <a:schemeClr val="tx1"/>
                </a:solidFill>
              </a:defRPr>
            </a:lvl1pPr>
            <a:lvl4pPr>
              <a:spcBef>
                <a:spcPts val="300"/>
              </a:spcBef>
              <a:defRPr/>
            </a:lvl4pPr>
          </a:lstStyle>
          <a:p>
            <a:pPr lvl="0"/>
            <a:r>
              <a:rPr lang="en-US"/>
              <a:t>Level 1 is used for body text. The bullet is optional and may be removed. 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8" name="Content Placeholder 13"/>
          <p:cNvSpPr>
            <a:spLocks noGrp="1"/>
          </p:cNvSpPr>
          <p:nvPr>
            <p:ph sz="quarter" idx="16" hasCustomPrompt="1"/>
          </p:nvPr>
        </p:nvSpPr>
        <p:spPr>
          <a:xfrm>
            <a:off x="883477" y="1538289"/>
            <a:ext cx="4767728" cy="4554537"/>
          </a:xfrm>
        </p:spPr>
        <p:txBody>
          <a:bodyPr>
            <a:noAutofit/>
          </a:bodyPr>
          <a:lstStyle>
            <a:lvl1pPr>
              <a:defRPr baseline="0">
                <a:solidFill>
                  <a:schemeClr val="tx1"/>
                </a:solidFill>
              </a:defRPr>
            </a:lvl1pPr>
            <a:lvl4pPr>
              <a:spcBef>
                <a:spcPts val="300"/>
              </a:spcBef>
              <a:defRPr/>
            </a:lvl4pPr>
          </a:lstStyle>
          <a:p>
            <a:pPr lvl="0"/>
            <a:r>
              <a:rPr lang="en-US"/>
              <a:t>Level 1 is used for body text. The bullet is optional and may be removed. 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10"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36964580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F Tabl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sz="2000" cap="none" spc="0">
                <a:latin typeface="Oswald Light" charset="0"/>
                <a:ea typeface="Oswald Light" charset="0"/>
                <a:cs typeface="Oswald Light" charset="0"/>
              </a:rPr>
              <a:t>This is an optional smaller point size for when you need longer headlines. Please limit to no more than 2 lines.</a:t>
            </a:r>
            <a:endParaRPr lang="en-US"/>
          </a:p>
        </p:txBody>
      </p:sp>
      <p:sp>
        <p:nvSpPr>
          <p:cNvPr id="6" name="Content Placeholder 5"/>
          <p:cNvSpPr>
            <a:spLocks noGrp="1"/>
          </p:cNvSpPr>
          <p:nvPr>
            <p:ph sz="quarter" idx="12"/>
          </p:nvPr>
        </p:nvSpPr>
        <p:spPr>
          <a:xfrm>
            <a:off x="882651" y="1541931"/>
            <a:ext cx="10471149" cy="905435"/>
          </a:xfrm>
        </p:spPr>
        <p:txBody>
          <a:bodyPr/>
          <a:lstStyle>
            <a:lvl1pPr marL="0" indent="0">
              <a:buNone/>
              <a:defRPr b="1" cap="all" spc="100" baseline="0">
                <a:solidFill>
                  <a:schemeClr val="accent2"/>
                </a:solidFill>
              </a:defRPr>
            </a:lvl1pPr>
            <a:lvl2pPr marL="7938" indent="0">
              <a:spcBef>
                <a:spcPts val="600"/>
              </a:spcBef>
              <a:spcAft>
                <a:spcPts val="600"/>
              </a:spcAft>
              <a:buNone/>
              <a:tabLst/>
              <a:defRPr sz="1100" i="1">
                <a:latin typeface="Georgia" charset="0"/>
                <a:ea typeface="Georgia" charset="0"/>
                <a:cs typeface="Georgia" charset="0"/>
              </a:defRPr>
            </a:lvl2pPr>
          </a:lstStyle>
          <a:p>
            <a:pPr lvl="0"/>
            <a:r>
              <a:rPr lang="en-US"/>
              <a:t>Edit Master text styles</a:t>
            </a:r>
          </a:p>
          <a:p>
            <a:pPr lvl="1"/>
            <a:r>
              <a:rPr lang="en-US"/>
              <a:t>Second level</a:t>
            </a:r>
          </a:p>
        </p:txBody>
      </p:sp>
      <p:sp>
        <p:nvSpPr>
          <p:cNvPr id="8" name="Text Placeholder 4"/>
          <p:cNvSpPr>
            <a:spLocks noGrp="1"/>
          </p:cNvSpPr>
          <p:nvPr>
            <p:ph type="body" sz="quarter" idx="14" hasCustomPrompt="1"/>
          </p:nvPr>
        </p:nvSpPr>
        <p:spPr>
          <a:xfrm>
            <a:off x="883477" y="5876734"/>
            <a:ext cx="10470323" cy="414338"/>
          </a:xfrm>
        </p:spPr>
        <p:txBody>
          <a:bodyPr anchor="b">
            <a:noAutofit/>
          </a:bodyPr>
          <a:lstStyle>
            <a:lvl1pPr marL="0" indent="0">
              <a:buFont typeface="Arial" charset="0"/>
              <a:buNone/>
              <a:defRPr lang="en-US" sz="900" b="0" i="1" kern="1200" cap="none" spc="0" baseline="0" dirty="0" smtClean="0">
                <a:solidFill>
                  <a:schemeClr val="tx1"/>
                </a:solidFill>
                <a:latin typeface="Calibri" charset="0"/>
                <a:ea typeface="Calibri" charset="0"/>
                <a:cs typeface="Calibri" charset="0"/>
              </a:defRPr>
            </a:lvl1pPr>
          </a:lstStyle>
          <a:p>
            <a:pPr lvl="0"/>
            <a:r>
              <a:rPr lang="en-US"/>
              <a:t>Level 5 is a footnote or a place for source information.</a:t>
            </a:r>
          </a:p>
        </p:txBody>
      </p:sp>
      <p:sp>
        <p:nvSpPr>
          <p:cNvPr id="10"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4081179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F Two charts">
    <p:spTree>
      <p:nvGrpSpPr>
        <p:cNvPr id="1" name=""/>
        <p:cNvGrpSpPr/>
        <p:nvPr/>
      </p:nvGrpSpPr>
      <p:grpSpPr>
        <a:xfrm>
          <a:off x="0" y="0"/>
          <a:ext cx="0" cy="0"/>
          <a:chOff x="0" y="0"/>
          <a:chExt cx="0" cy="0"/>
        </a:xfrm>
      </p:grpSpPr>
      <p:sp>
        <p:nvSpPr>
          <p:cNvPr id="5" name="Chart Placeholder 4"/>
          <p:cNvSpPr>
            <a:spLocks noGrp="1"/>
          </p:cNvSpPr>
          <p:nvPr>
            <p:ph type="chart" sz="quarter" idx="12"/>
          </p:nvPr>
        </p:nvSpPr>
        <p:spPr>
          <a:xfrm>
            <a:off x="882651" y="2781558"/>
            <a:ext cx="4961877" cy="2773565"/>
          </a:xfrm>
        </p:spPr>
        <p:txBody>
          <a:bodyPr/>
          <a:lstStyle/>
          <a:p>
            <a:endParaRPr lang="en-US"/>
          </a:p>
        </p:txBody>
      </p:sp>
      <p:sp>
        <p:nvSpPr>
          <p:cNvPr id="11" name="Chart Placeholder 4"/>
          <p:cNvSpPr>
            <a:spLocks noGrp="1"/>
          </p:cNvSpPr>
          <p:nvPr>
            <p:ph type="chart" sz="quarter" idx="13"/>
          </p:nvPr>
        </p:nvSpPr>
        <p:spPr>
          <a:xfrm>
            <a:off x="6391922" y="2780285"/>
            <a:ext cx="4961877" cy="2773565"/>
          </a:xfrm>
        </p:spPr>
        <p:txBody>
          <a:bodyPr/>
          <a:lstStyle/>
          <a:p>
            <a:endParaRPr lang="en-US"/>
          </a:p>
        </p:txBody>
      </p:sp>
      <p:sp>
        <p:nvSpPr>
          <p:cNvPr id="16" name="Text Placeholder 4"/>
          <p:cNvSpPr>
            <a:spLocks noGrp="1"/>
          </p:cNvSpPr>
          <p:nvPr>
            <p:ph type="body" sz="quarter" idx="14" hasCustomPrompt="1"/>
          </p:nvPr>
        </p:nvSpPr>
        <p:spPr>
          <a:xfrm>
            <a:off x="883477" y="5876734"/>
            <a:ext cx="10470323" cy="414338"/>
          </a:xfrm>
        </p:spPr>
        <p:txBody>
          <a:bodyPr anchor="b">
            <a:normAutofit/>
          </a:bodyPr>
          <a:lstStyle>
            <a:lvl1pPr marL="0" indent="0">
              <a:buNone/>
              <a:defRPr lang="en-US" sz="900" b="0" i="1" kern="1200" cap="none" spc="0" baseline="0" dirty="0" smtClean="0">
                <a:solidFill>
                  <a:schemeClr val="tx1"/>
                </a:solidFill>
                <a:latin typeface="Calibri" charset="0"/>
                <a:ea typeface="Calibri" charset="0"/>
                <a:cs typeface="Calibri" charset="0"/>
              </a:defRPr>
            </a:lvl1pPr>
          </a:lstStyle>
          <a:p>
            <a:pPr lvl="0"/>
            <a:r>
              <a:rPr lang="en-US"/>
              <a:t>Level 5 is a footnote or a place for source information.</a:t>
            </a:r>
          </a:p>
        </p:txBody>
      </p:sp>
      <p:sp>
        <p:nvSpPr>
          <p:cNvPr id="4" name="Text Placeholder 3"/>
          <p:cNvSpPr>
            <a:spLocks noGrp="1"/>
          </p:cNvSpPr>
          <p:nvPr>
            <p:ph type="body" sz="quarter" idx="17" hasCustomPrompt="1"/>
          </p:nvPr>
        </p:nvSpPr>
        <p:spPr>
          <a:xfrm>
            <a:off x="882651" y="1571430"/>
            <a:ext cx="10471149" cy="1106488"/>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a:t>
            </a:r>
          </a:p>
        </p:txBody>
      </p:sp>
      <p:sp>
        <p:nvSpPr>
          <p:cNvPr id="6" name="Title 5"/>
          <p:cNvSpPr>
            <a:spLocks noGrp="1"/>
          </p:cNvSpPr>
          <p:nvPr>
            <p:ph type="title" hasCustomPrompt="1"/>
          </p:nvPr>
        </p:nvSpPr>
        <p:spPr/>
        <p:txBody>
          <a:bodyPr/>
          <a:lstStyle>
            <a:lvl1pPr>
              <a:defRPr cap="none" spc="0" baseline="0"/>
            </a:lvl1pPr>
          </a:lstStyle>
          <a:p>
            <a:r>
              <a:rPr lang="en-US" sz="2000" cap="none" spc="0">
                <a:latin typeface="Oswald Light" charset="0"/>
                <a:ea typeface="Oswald Light" charset="0"/>
                <a:cs typeface="Oswald Light" charset="0"/>
              </a:rPr>
              <a:t>This is an optional smaller point size for when you need longer headlines. Please limit to no more than 2 lines.</a:t>
            </a:r>
            <a:endParaRPr lang="en-US"/>
          </a:p>
        </p:txBody>
      </p:sp>
      <p:sp>
        <p:nvSpPr>
          <p:cNvPr id="13"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490095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F photo/wide chart/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a:t>This is an optional smaller point size for when you need longer headlines. Please limit to no more than 2 lines.</a:t>
            </a:r>
          </a:p>
        </p:txBody>
      </p:sp>
      <p:sp>
        <p:nvSpPr>
          <p:cNvPr id="6" name="Text Placeholder 5"/>
          <p:cNvSpPr>
            <a:spLocks noGrp="1"/>
          </p:cNvSpPr>
          <p:nvPr>
            <p:ph type="body" sz="quarter" idx="12" hasCustomPrompt="1"/>
          </p:nvPr>
        </p:nvSpPr>
        <p:spPr>
          <a:xfrm>
            <a:off x="882651" y="1571706"/>
            <a:ext cx="10471149" cy="615593"/>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a:p>
            <a:pPr lvl="0"/>
            <a:endParaRPr lang="en-US"/>
          </a:p>
        </p:txBody>
      </p:sp>
      <p:sp>
        <p:nvSpPr>
          <p:cNvPr id="7" name="Picture Placeholder 3"/>
          <p:cNvSpPr>
            <a:spLocks noGrp="1"/>
          </p:cNvSpPr>
          <p:nvPr>
            <p:ph type="pic" sz="quarter" idx="18" hasCustomPrompt="1"/>
          </p:nvPr>
        </p:nvSpPr>
        <p:spPr>
          <a:xfrm>
            <a:off x="882651" y="2308122"/>
            <a:ext cx="10471149" cy="3971504"/>
          </a:xfrm>
        </p:spPr>
        <p:txBody>
          <a:bodyPr/>
          <a:lstStyle/>
          <a:p>
            <a:r>
              <a:rPr lang="en-US"/>
              <a:t>Click to add chart/picture/graphic</a:t>
            </a:r>
          </a:p>
        </p:txBody>
      </p:sp>
      <p:sp>
        <p:nvSpPr>
          <p:cNvPr id="10"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4222831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F Content Callout/Quote Layout">
    <p:spTree>
      <p:nvGrpSpPr>
        <p:cNvPr id="1" name=""/>
        <p:cNvGrpSpPr/>
        <p:nvPr/>
      </p:nvGrpSpPr>
      <p:grpSpPr>
        <a:xfrm>
          <a:off x="0" y="0"/>
          <a:ext cx="0" cy="0"/>
          <a:chOff x="0" y="0"/>
          <a:chExt cx="0" cy="0"/>
        </a:xfrm>
      </p:grpSpPr>
      <p:sp>
        <p:nvSpPr>
          <p:cNvPr id="7" name="Content Placeholder 13"/>
          <p:cNvSpPr>
            <a:spLocks noGrp="1"/>
          </p:cNvSpPr>
          <p:nvPr>
            <p:ph sz="quarter" idx="16" hasCustomPrompt="1"/>
          </p:nvPr>
        </p:nvSpPr>
        <p:spPr>
          <a:xfrm>
            <a:off x="4315885" y="1547253"/>
            <a:ext cx="7037913" cy="4629710"/>
          </a:xfrm>
        </p:spPr>
        <p:txBody>
          <a:bodyPr>
            <a:noAutofit/>
          </a:bodyPr>
          <a:lstStyle>
            <a:lvl1pPr>
              <a:defRPr sz="1200" baseline="0">
                <a:solidFill>
                  <a:schemeClr val="tx1"/>
                </a:solidFill>
              </a:defRPr>
            </a:lvl1pPr>
            <a:lvl2pPr>
              <a:defRPr sz="1200"/>
            </a:lvl2pPr>
            <a:lvl3pPr>
              <a:defRPr sz="1200"/>
            </a:lvl3pPr>
            <a:lvl4pPr>
              <a:spcBef>
                <a:spcPts val="300"/>
              </a:spcBef>
              <a:defRPr sz="1100"/>
            </a:lvl4pPr>
            <a:lvl5pPr>
              <a:defRPr sz="900"/>
            </a:lvl5p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2" name="Title 1"/>
          <p:cNvSpPr>
            <a:spLocks noGrp="1"/>
          </p:cNvSpPr>
          <p:nvPr>
            <p:ph type="title" hasCustomPrompt="1"/>
          </p:nvPr>
        </p:nvSpPr>
        <p:spPr/>
        <p:txBody>
          <a:bodyPr/>
          <a:lstStyle>
            <a:lvl1pPr>
              <a:defRPr cap="none" spc="0" baseline="0"/>
            </a:lvl1pPr>
          </a:lstStyle>
          <a:p>
            <a:r>
              <a:rPr lang="en-US" sz="2000" cap="none" spc="0">
                <a:latin typeface="Oswald Light" charset="0"/>
                <a:ea typeface="Oswald Light" charset="0"/>
                <a:cs typeface="Oswald Light" charset="0"/>
              </a:rPr>
              <a:t>This is an optional smaller point size for when you need longer headlines. Please limit to no more than 2 lines.</a:t>
            </a:r>
            <a:endParaRPr lang="en-US"/>
          </a:p>
        </p:txBody>
      </p:sp>
      <p:sp>
        <p:nvSpPr>
          <p:cNvPr id="6" name="Text Placeholder 5"/>
          <p:cNvSpPr>
            <a:spLocks noGrp="1"/>
          </p:cNvSpPr>
          <p:nvPr>
            <p:ph type="body" sz="quarter" idx="12" hasCustomPrompt="1"/>
          </p:nvPr>
        </p:nvSpPr>
        <p:spPr>
          <a:xfrm>
            <a:off x="891777" y="1547254"/>
            <a:ext cx="3049800" cy="4637087"/>
          </a:xfrm>
        </p:spPr>
        <p:txBody>
          <a:bodyPr>
            <a:noAutofit/>
          </a:bodyPr>
          <a:lstStyle>
            <a:lvl1pPr marL="0" indent="0">
              <a:buNone/>
              <a:defRPr>
                <a:solidFill>
                  <a:schemeClr val="accent4"/>
                </a:solidFill>
              </a:defRPr>
            </a:lvl1pPr>
            <a:lvl6pPr marL="0" indent="0">
              <a:buFontTx/>
              <a:buNone/>
              <a:defRPr baseline="0"/>
            </a:lvl6pPr>
            <a:lvl7pPr marL="0" indent="0">
              <a:lnSpc>
                <a:spcPct val="100000"/>
              </a:lnSpc>
              <a:spcBef>
                <a:spcPts val="600"/>
              </a:spcBef>
              <a:buFontTx/>
              <a:buNone/>
              <a:defRPr sz="1600" baseline="0">
                <a:solidFill>
                  <a:schemeClr val="accent2"/>
                </a:solidFill>
              </a:defRPr>
            </a:lvl7pPr>
          </a:lstStyle>
          <a:p>
            <a:pPr lvl="0"/>
            <a:r>
              <a:rPr lang="en-US" b="0" i="1" cap="none" spc="0">
                <a:latin typeface="Georgia" charset="0"/>
                <a:ea typeface="Georgia" charset="0"/>
                <a:cs typeface="Georgia" charset="0"/>
              </a:rPr>
              <a:t>Call out goes here. This is a pull quote or description for a chart or graphic.</a:t>
            </a:r>
          </a:p>
        </p:txBody>
      </p:sp>
      <p:sp>
        <p:nvSpPr>
          <p:cNvPr id="10"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1299672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Restricted">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Drag picture to placeholder or click icon to add</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sp>
        <p:nvSpPr>
          <p:cNvPr id="11" name="TextBox 10"/>
          <p:cNvSpPr txBox="1"/>
          <p:nvPr userDrawn="1"/>
        </p:nvSpPr>
        <p:spPr>
          <a:xfrm>
            <a:off x="379078" y="837561"/>
            <a:ext cx="3893244" cy="207749"/>
          </a:xfrm>
          <a:prstGeom prst="rect">
            <a:avLst/>
          </a:prstGeom>
          <a:solidFill>
            <a:schemeClr val="tx1"/>
          </a:solidFill>
        </p:spPr>
        <p:txBody>
          <a:bodyPr wrap="square" rtlCol="0">
            <a:spAutoFit/>
          </a:bodyPr>
          <a:lstStyle/>
          <a:p>
            <a:pPr algn="ctr"/>
            <a:r>
              <a:rPr lang="en-US" sz="750" cap="all" spc="100">
                <a:solidFill>
                  <a:schemeClr val="bg1"/>
                </a:solidFill>
              </a:rPr>
              <a:t>Booz Allen Hamilton </a:t>
            </a:r>
            <a:r>
              <a:rPr lang="en-US" sz="750" cap="all" spc="100">
                <a:solidFill>
                  <a:srgbClr val="F7A81B"/>
                </a:solidFill>
              </a:rPr>
              <a:t>restricted</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0879" y="304600"/>
            <a:ext cx="3062224" cy="254508"/>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8692" y="6601819"/>
            <a:ext cx="4775200" cy="92964"/>
          </a:xfrm>
          <a:prstGeom prst="rect">
            <a:avLst/>
          </a:prstGeom>
        </p:spPr>
      </p:pic>
    </p:spTree>
    <p:extLst>
      <p:ext uri="{BB962C8B-B14F-4D97-AF65-F5344CB8AC3E}">
        <p14:creationId xmlns:p14="http://schemas.microsoft.com/office/powerpoint/2010/main" val="17402907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F Chart 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sz="2000" cap="none" spc="0">
                <a:latin typeface="Oswald Light" charset="0"/>
                <a:ea typeface="Oswald Light" charset="0"/>
                <a:cs typeface="Oswald Light" charset="0"/>
              </a:rPr>
              <a:t>This is an optional smaller point size for when you need longer headlines. Please limit to no more than 2 lines.</a:t>
            </a:r>
            <a:endParaRPr lang="en-US"/>
          </a:p>
        </p:txBody>
      </p:sp>
      <p:sp>
        <p:nvSpPr>
          <p:cNvPr id="13" name="Chart Placeholder 12"/>
          <p:cNvSpPr>
            <a:spLocks noGrp="1"/>
          </p:cNvSpPr>
          <p:nvPr>
            <p:ph type="chart" sz="quarter" idx="13"/>
          </p:nvPr>
        </p:nvSpPr>
        <p:spPr>
          <a:xfrm>
            <a:off x="5789342" y="1570276"/>
            <a:ext cx="5564457" cy="4397375"/>
          </a:xfrm>
        </p:spPr>
        <p:txBody>
          <a:bodyPr/>
          <a:lstStyle/>
          <a:p>
            <a:endParaRPr lang="en-US"/>
          </a:p>
        </p:txBody>
      </p:sp>
      <p:sp>
        <p:nvSpPr>
          <p:cNvPr id="8" name="Text Placeholder 4"/>
          <p:cNvSpPr>
            <a:spLocks noGrp="1"/>
          </p:cNvSpPr>
          <p:nvPr>
            <p:ph type="body" sz="quarter" idx="14" hasCustomPrompt="1"/>
          </p:nvPr>
        </p:nvSpPr>
        <p:spPr>
          <a:xfrm>
            <a:off x="5789341" y="5876734"/>
            <a:ext cx="5564459" cy="414338"/>
          </a:xfrm>
        </p:spPr>
        <p:txBody>
          <a:bodyPr anchor="b">
            <a:normAutofit/>
          </a:bodyPr>
          <a:lstStyle>
            <a:lvl1pPr marL="0" indent="0">
              <a:buNone/>
              <a:defRPr lang="en-US" sz="900" b="0" i="1" kern="1200" cap="none" spc="0" baseline="0" dirty="0" smtClean="0">
                <a:solidFill>
                  <a:schemeClr val="tx1"/>
                </a:solidFill>
                <a:latin typeface="Calibri" charset="0"/>
                <a:ea typeface="Calibri" charset="0"/>
                <a:cs typeface="Calibri" charset="0"/>
              </a:defRPr>
            </a:lvl1pPr>
          </a:lstStyle>
          <a:p>
            <a:pPr lvl="0"/>
            <a:r>
              <a:rPr lang="en-US"/>
              <a:t>Level 5 is a footnote or a place for source information.</a:t>
            </a:r>
          </a:p>
        </p:txBody>
      </p:sp>
      <p:sp>
        <p:nvSpPr>
          <p:cNvPr id="6" name="Text Placeholder 5"/>
          <p:cNvSpPr>
            <a:spLocks noGrp="1"/>
          </p:cNvSpPr>
          <p:nvPr>
            <p:ph type="body" sz="quarter" idx="16" hasCustomPrompt="1"/>
          </p:nvPr>
        </p:nvSpPr>
        <p:spPr>
          <a:xfrm>
            <a:off x="882651" y="1587882"/>
            <a:ext cx="4506213" cy="4275493"/>
          </a:xfrm>
        </p:spPr>
        <p:txBody>
          <a:bodyPr/>
          <a:lstStyle>
            <a:lvl1pPr marL="0" marR="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b="0" cap="none" spc="0" baseline="0">
                <a:solidFill>
                  <a:schemeClr val="tx1"/>
                </a:solidFill>
                <a:latin typeface="Calibri" charset="0"/>
                <a:ea typeface="Calibri" charset="0"/>
                <a:cs typeface="Calibri"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 Level 1 big intro text goes here to explain the chart.</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lang="en-US"/>
          </a:p>
        </p:txBody>
      </p:sp>
      <p:sp>
        <p:nvSpPr>
          <p:cNvPr id="11"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2"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5208400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F 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spc="0" baseline="0"/>
            </a:lvl1pPr>
          </a:lstStyle>
          <a:p>
            <a:r>
              <a:rPr lang="en-US"/>
              <a:t>Thank you</a:t>
            </a:r>
          </a:p>
        </p:txBody>
      </p:sp>
      <p:sp>
        <p:nvSpPr>
          <p:cNvPr id="6" name="Text Placeholder 5"/>
          <p:cNvSpPr>
            <a:spLocks noGrp="1"/>
          </p:cNvSpPr>
          <p:nvPr>
            <p:ph type="body" sz="quarter" idx="12" hasCustomPrompt="1"/>
          </p:nvPr>
        </p:nvSpPr>
        <p:spPr>
          <a:xfrm>
            <a:off x="883478" y="1549401"/>
            <a:ext cx="10470321" cy="803275"/>
          </a:xfrm>
        </p:spPr>
        <p:txBody>
          <a:bodyPr/>
          <a:lstStyle>
            <a:lvl1pPr marL="0" indent="0">
              <a:buNone/>
              <a:defRPr b="0" cap="none" spc="0" baseline="0">
                <a:solidFill>
                  <a:schemeClr val="tx1"/>
                </a:solidFill>
                <a:latin typeface="Calibri" charset="0"/>
                <a:ea typeface="Calibri" charset="0"/>
                <a:cs typeface="Calibri" charset="0"/>
              </a:defRPr>
            </a:lvl1pPr>
          </a:lstStyle>
          <a:p>
            <a:pPr lvl="0"/>
            <a:r>
              <a:rPr lang="en-US"/>
              <a:t>For more information about XXX, contact…</a:t>
            </a:r>
          </a:p>
        </p:txBody>
      </p:sp>
      <p:sp>
        <p:nvSpPr>
          <p:cNvPr id="19" name="Picture Placeholder 18"/>
          <p:cNvSpPr>
            <a:spLocks noGrp="1"/>
          </p:cNvSpPr>
          <p:nvPr>
            <p:ph type="pic" sz="quarter" idx="13"/>
          </p:nvPr>
        </p:nvSpPr>
        <p:spPr>
          <a:xfrm>
            <a:off x="883477" y="2487427"/>
            <a:ext cx="2316480" cy="1737360"/>
          </a:xfrm>
        </p:spPr>
        <p:txBody>
          <a:bodyPr/>
          <a:lstStyle/>
          <a:p>
            <a:endParaRPr lang="en-US"/>
          </a:p>
        </p:txBody>
      </p:sp>
      <p:sp>
        <p:nvSpPr>
          <p:cNvPr id="20" name="Text Placeholder 5"/>
          <p:cNvSpPr>
            <a:spLocks noGrp="1"/>
          </p:cNvSpPr>
          <p:nvPr>
            <p:ph type="body" sz="quarter" idx="14" hasCustomPrompt="1"/>
          </p:nvPr>
        </p:nvSpPr>
        <p:spPr>
          <a:xfrm>
            <a:off x="883477" y="4389691"/>
            <a:ext cx="231648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30" name="Picture Placeholder 18"/>
          <p:cNvSpPr>
            <a:spLocks noGrp="1"/>
          </p:cNvSpPr>
          <p:nvPr>
            <p:ph type="pic" sz="quarter" idx="15"/>
          </p:nvPr>
        </p:nvSpPr>
        <p:spPr>
          <a:xfrm>
            <a:off x="3582893" y="2487427"/>
            <a:ext cx="2316480" cy="1737360"/>
          </a:xfrm>
        </p:spPr>
        <p:txBody>
          <a:bodyPr/>
          <a:lstStyle/>
          <a:p>
            <a:endParaRPr lang="en-US"/>
          </a:p>
        </p:txBody>
      </p:sp>
      <p:sp>
        <p:nvSpPr>
          <p:cNvPr id="32" name="Picture Placeholder 18"/>
          <p:cNvSpPr>
            <a:spLocks noGrp="1"/>
          </p:cNvSpPr>
          <p:nvPr>
            <p:ph type="pic" sz="quarter" idx="17"/>
          </p:nvPr>
        </p:nvSpPr>
        <p:spPr>
          <a:xfrm>
            <a:off x="6282309" y="2487427"/>
            <a:ext cx="2316480" cy="1737360"/>
          </a:xfrm>
        </p:spPr>
        <p:txBody>
          <a:bodyPr/>
          <a:lstStyle/>
          <a:p>
            <a:endParaRPr lang="en-US"/>
          </a:p>
        </p:txBody>
      </p:sp>
      <p:sp>
        <p:nvSpPr>
          <p:cNvPr id="34" name="Picture Placeholder 18"/>
          <p:cNvSpPr>
            <a:spLocks noGrp="1"/>
          </p:cNvSpPr>
          <p:nvPr>
            <p:ph type="pic" sz="quarter" idx="19"/>
          </p:nvPr>
        </p:nvSpPr>
        <p:spPr>
          <a:xfrm>
            <a:off x="8981725" y="2487427"/>
            <a:ext cx="2316480" cy="1737360"/>
          </a:xfrm>
        </p:spPr>
        <p:txBody>
          <a:bodyPr/>
          <a:lstStyle/>
          <a:p>
            <a:endParaRPr lang="en-US"/>
          </a:p>
        </p:txBody>
      </p:sp>
      <p:sp>
        <p:nvSpPr>
          <p:cNvPr id="37" name="Text Placeholder 5"/>
          <p:cNvSpPr>
            <a:spLocks noGrp="1"/>
          </p:cNvSpPr>
          <p:nvPr>
            <p:ph type="body" sz="quarter" idx="21" hasCustomPrompt="1"/>
          </p:nvPr>
        </p:nvSpPr>
        <p:spPr>
          <a:xfrm>
            <a:off x="883478" y="6162730"/>
            <a:ext cx="10470321" cy="345297"/>
          </a:xfrm>
        </p:spPr>
        <p:txBody>
          <a:bodyPr>
            <a:noAutofit/>
          </a:bodyPr>
          <a:lstStyle>
            <a:lvl1pPr marL="0" indent="0">
              <a:buNone/>
              <a:defRPr sz="1400" b="1" cap="none" spc="100" baseline="0">
                <a:solidFill>
                  <a:schemeClr val="accent1"/>
                </a:solidFill>
              </a:defRPr>
            </a:lvl1pPr>
          </a:lstStyle>
          <a:p>
            <a:r>
              <a:rPr lang="en-US"/>
              <a:t>BOOZALLEN.COM/CAPABILITY</a:t>
            </a:r>
          </a:p>
        </p:txBody>
      </p:sp>
      <p:sp>
        <p:nvSpPr>
          <p:cNvPr id="16" name="Text Placeholder 5"/>
          <p:cNvSpPr>
            <a:spLocks noGrp="1"/>
          </p:cNvSpPr>
          <p:nvPr>
            <p:ph type="body" sz="quarter" idx="22" hasCustomPrompt="1"/>
          </p:nvPr>
        </p:nvSpPr>
        <p:spPr>
          <a:xfrm>
            <a:off x="3582893" y="4389691"/>
            <a:ext cx="231648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17" name="Text Placeholder 5"/>
          <p:cNvSpPr>
            <a:spLocks noGrp="1"/>
          </p:cNvSpPr>
          <p:nvPr>
            <p:ph type="body" sz="quarter" idx="23" hasCustomPrompt="1"/>
          </p:nvPr>
        </p:nvSpPr>
        <p:spPr>
          <a:xfrm>
            <a:off x="6282309" y="4389691"/>
            <a:ext cx="231648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18" name="Text Placeholder 5"/>
          <p:cNvSpPr>
            <a:spLocks noGrp="1"/>
          </p:cNvSpPr>
          <p:nvPr>
            <p:ph type="body" sz="quarter" idx="24" hasCustomPrompt="1"/>
          </p:nvPr>
        </p:nvSpPr>
        <p:spPr>
          <a:xfrm>
            <a:off x="8981725" y="4389691"/>
            <a:ext cx="2316480" cy="1429719"/>
          </a:xfrm>
        </p:spPr>
        <p:txBody>
          <a:bodyPr lIns="45720" tIns="45720" rIns="45720" bIns="45720">
            <a:noAutofit/>
          </a:bodyPr>
          <a:lstStyle>
            <a:lvl1pPr marL="0" indent="0">
              <a:spcAft>
                <a:spcPts val="400"/>
              </a:spcAft>
              <a:buNone/>
              <a:defRPr sz="1000" b="1" cap="none" baseline="0">
                <a:solidFill>
                  <a:schemeClr val="tx2"/>
                </a:solidFill>
              </a:defRPr>
            </a:lvl1pPr>
            <a:lvl2pPr marL="11113"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sz="900" baseline="0"/>
            </a:lvl2pPr>
          </a:lstStyle>
          <a:p>
            <a:pPr lvl="0"/>
            <a:r>
              <a:rPr lang="en-US"/>
              <a:t>FIRST LASTNAME</a:t>
            </a:r>
          </a:p>
          <a:p>
            <a:pPr lvl="1"/>
            <a:r>
              <a:rPr lang="en-US"/>
              <a:t>Title Second Level</a:t>
            </a:r>
          </a:p>
          <a:p>
            <a:pPr lvl="1"/>
            <a:r>
              <a:rPr lang="en-US"/>
              <a:t>Title Second Level</a:t>
            </a:r>
          </a:p>
          <a:p>
            <a:pPr lvl="1"/>
            <a:r>
              <a:rPr lang="en-US"/>
              <a:t>Email Second Level</a:t>
            </a:r>
          </a:p>
          <a:p>
            <a:pPr lvl="1"/>
            <a:r>
              <a:rPr lang="en-US"/>
              <a:t>Phone Second Level</a:t>
            </a:r>
          </a:p>
          <a:p>
            <a:pPr lvl="1"/>
            <a:endParaRPr lang="en-US"/>
          </a:p>
        </p:txBody>
      </p:sp>
      <p:sp>
        <p:nvSpPr>
          <p:cNvPr id="23"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24"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8452580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I Blank">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1736520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I Subsection +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
        <p:nvSpPr>
          <p:cNvPr id="8" name="Text Placeholder 2"/>
          <p:cNvSpPr>
            <a:spLocks noGrp="1"/>
          </p:cNvSpPr>
          <p:nvPr>
            <p:ph idx="1"/>
          </p:nvPr>
        </p:nvSpPr>
        <p:spPr>
          <a:xfrm>
            <a:off x="4939645" y="1027673"/>
            <a:ext cx="6414155" cy="5149290"/>
          </a:xfrm>
          <a:prstGeom prst="rect">
            <a:avLst/>
          </a:prstGeom>
        </p:spPr>
        <p:txBody>
          <a:bodyPr vert="horz" lIns="91440" tIns="45720" rIns="91440" bIns="45720" rtlCol="0">
            <a:norm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7" name="Title 1"/>
          <p:cNvSpPr>
            <a:spLocks noGrp="1"/>
          </p:cNvSpPr>
          <p:nvPr>
            <p:ph type="title"/>
          </p:nvPr>
        </p:nvSpPr>
        <p:spPr>
          <a:xfrm>
            <a:off x="838200" y="1027674"/>
            <a:ext cx="3274925" cy="1325563"/>
          </a:xfrm>
        </p:spPr>
        <p:txBody>
          <a:bodyPr/>
          <a:lstStyle/>
          <a:p>
            <a:r>
              <a:rPr lang="en-US"/>
              <a:t>Click to edit Master title style</a:t>
            </a:r>
          </a:p>
        </p:txBody>
      </p:sp>
    </p:spTree>
    <p:extLst>
      <p:ext uri="{BB962C8B-B14F-4D97-AF65-F5344CB8AC3E}">
        <p14:creationId xmlns:p14="http://schemas.microsoft.com/office/powerpoint/2010/main" val="31460997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 FC Subsection + Content">
    <p:spTree>
      <p:nvGrpSpPr>
        <p:cNvPr id="1" name=""/>
        <p:cNvGrpSpPr/>
        <p:nvPr/>
      </p:nvGrpSpPr>
      <p:grpSpPr>
        <a:xfrm>
          <a:off x="0" y="0"/>
          <a:ext cx="0" cy="0"/>
          <a:chOff x="0" y="0"/>
          <a:chExt cx="0" cy="0"/>
        </a:xfrm>
      </p:grpSpPr>
      <p:sp>
        <p:nvSpPr>
          <p:cNvPr id="6" name="Rectangle 5"/>
          <p:cNvSpPr/>
          <p:nvPr userDrawn="1"/>
        </p:nvSpPr>
        <p:spPr>
          <a:xfrm>
            <a:off x="365761" y="2"/>
            <a:ext cx="3886569"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
        <p:nvSpPr>
          <p:cNvPr id="8" name="Text Placeholder 2"/>
          <p:cNvSpPr>
            <a:spLocks noGrp="1"/>
          </p:cNvSpPr>
          <p:nvPr>
            <p:ph idx="1"/>
          </p:nvPr>
        </p:nvSpPr>
        <p:spPr>
          <a:xfrm>
            <a:off x="4939645" y="1027673"/>
            <a:ext cx="6414155" cy="5149290"/>
          </a:xfrm>
          <a:prstGeom prst="rect">
            <a:avLst/>
          </a:prstGeom>
        </p:spPr>
        <p:txBody>
          <a:bodyPr vert="horz" lIns="91440" tIns="45720" rIns="91440" bIns="45720" rtlCol="0">
            <a:norm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2335656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I Subsection + Content Small">
    <p:spTree>
      <p:nvGrpSpPr>
        <p:cNvPr id="1" name=""/>
        <p:cNvGrpSpPr/>
        <p:nvPr/>
      </p:nvGrpSpPr>
      <p:grpSpPr>
        <a:xfrm>
          <a:off x="0" y="0"/>
          <a:ext cx="0" cy="0"/>
          <a:chOff x="0" y="0"/>
          <a:chExt cx="0" cy="0"/>
        </a:xfrm>
      </p:grpSpPr>
      <p:sp>
        <p:nvSpPr>
          <p:cNvPr id="6" name="Content Placeholder 13"/>
          <p:cNvSpPr>
            <a:spLocks noGrp="1"/>
          </p:cNvSpPr>
          <p:nvPr>
            <p:ph sz="quarter" idx="16" hasCustomPrompt="1"/>
          </p:nvPr>
        </p:nvSpPr>
        <p:spPr>
          <a:xfrm>
            <a:off x="4939645" y="1027325"/>
            <a:ext cx="6414152" cy="5149639"/>
          </a:xfrm>
        </p:spPr>
        <p:txBody>
          <a:bodyPr>
            <a:noAutofit/>
          </a:bodyPr>
          <a:lstStyle>
            <a:lvl1pPr>
              <a:defRPr sz="1200" baseline="0">
                <a:solidFill>
                  <a:schemeClr val="tx1"/>
                </a:solidFill>
              </a:defRPr>
            </a:lvl1pPr>
            <a:lvl2pPr>
              <a:defRPr sz="1200"/>
            </a:lvl2pPr>
            <a:lvl3pPr>
              <a:defRPr sz="1200"/>
            </a:lvl3pPr>
            <a:lvl4pPr>
              <a:spcBef>
                <a:spcPts val="300"/>
              </a:spcBef>
              <a:defRPr sz="1100"/>
            </a:lvl4pPr>
            <a:lvl5pPr>
              <a:defRPr sz="900"/>
            </a:lvl5pPr>
          </a:lstStyle>
          <a:p>
            <a:pPr lvl="0"/>
            <a:r>
              <a:rPr lang="en-US"/>
              <a:t>Level 1 is used for body text. The bullet is optional and may be removed. 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1727692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 FC Subsection + Content SF">
    <p:spTree>
      <p:nvGrpSpPr>
        <p:cNvPr id="1" name=""/>
        <p:cNvGrpSpPr/>
        <p:nvPr/>
      </p:nvGrpSpPr>
      <p:grpSpPr>
        <a:xfrm>
          <a:off x="0" y="0"/>
          <a:ext cx="0" cy="0"/>
          <a:chOff x="0" y="0"/>
          <a:chExt cx="0" cy="0"/>
        </a:xfrm>
      </p:grpSpPr>
      <p:sp>
        <p:nvSpPr>
          <p:cNvPr id="6" name="Rectangle 5"/>
          <p:cNvSpPr/>
          <p:nvPr userDrawn="1"/>
        </p:nvSpPr>
        <p:spPr>
          <a:xfrm>
            <a:off x="365761" y="2"/>
            <a:ext cx="3886569"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
        <p:nvSpPr>
          <p:cNvPr id="10" name="Content Placeholder 13"/>
          <p:cNvSpPr>
            <a:spLocks noGrp="1"/>
          </p:cNvSpPr>
          <p:nvPr>
            <p:ph sz="quarter" idx="16" hasCustomPrompt="1"/>
          </p:nvPr>
        </p:nvSpPr>
        <p:spPr>
          <a:xfrm>
            <a:off x="4939645" y="1027325"/>
            <a:ext cx="6414152" cy="5149639"/>
          </a:xfrm>
        </p:spPr>
        <p:txBody>
          <a:bodyPr>
            <a:noAutofit/>
          </a:bodyPr>
          <a:lstStyle>
            <a:lvl1pPr>
              <a:defRPr sz="1200" baseline="0">
                <a:solidFill>
                  <a:schemeClr val="tx1"/>
                </a:solidFill>
              </a:defRPr>
            </a:lvl1pPr>
            <a:lvl2pPr>
              <a:defRPr sz="1200"/>
            </a:lvl2pPr>
            <a:lvl3pPr>
              <a:defRPr sz="1200">
                <a:solidFill>
                  <a:schemeClr val="accent2"/>
                </a:solidFill>
              </a:defRPr>
            </a:lvl3pPr>
            <a:lvl4pPr>
              <a:spcBef>
                <a:spcPts val="300"/>
              </a:spcBef>
              <a:defRPr sz="1100"/>
            </a:lvl4pPr>
            <a:lvl5pPr>
              <a:defRPr sz="900"/>
            </a:lvl5pPr>
          </a:lstStyle>
          <a:p>
            <a:pPr lvl="0"/>
            <a:r>
              <a:rPr lang="en-US"/>
              <a:t>Level 1 is used for body text. The bullet is optional and may be removed. 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8703118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LI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a:t>
            </a:r>
          </a:p>
        </p:txBody>
      </p:sp>
      <p:sp>
        <p:nvSpPr>
          <p:cNvPr id="3" name="Content Placeholder 2"/>
          <p:cNvSpPr>
            <a:spLocks noGrp="1"/>
          </p:cNvSpPr>
          <p:nvPr>
            <p:ph idx="1" hasCustomPrompt="1"/>
          </p:nvPr>
        </p:nvSpPr>
        <p:spPr/>
        <p:txBody>
          <a:bodyPr/>
          <a:lstStyle>
            <a:lvl1pPr marL="0" indent="0">
              <a:spcBef>
                <a:spcPts val="1800"/>
              </a:spcBef>
              <a:buNone/>
              <a:defRPr cap="all" spc="100" baseline="0"/>
            </a:lvl1pPr>
          </a:lstStyle>
          <a:p>
            <a:pPr lvl="0"/>
            <a:r>
              <a:rPr lang="en-US"/>
              <a:t>Section 1</a:t>
            </a:r>
          </a:p>
          <a:p>
            <a:pPr lvl="0"/>
            <a:r>
              <a:rPr lang="en-US"/>
              <a:t>Section 2</a:t>
            </a:r>
          </a:p>
          <a:p>
            <a:pPr lvl="0"/>
            <a:r>
              <a:rPr lang="en-US"/>
              <a:t>Section 3</a:t>
            </a:r>
          </a:p>
          <a:p>
            <a:pPr lvl="0"/>
            <a:r>
              <a:rPr lang="en-US"/>
              <a:t>Section 4</a:t>
            </a:r>
          </a:p>
          <a:p>
            <a:pPr lvl="0"/>
            <a:r>
              <a:rPr lang="en-US"/>
              <a:t>Section 5</a:t>
            </a:r>
          </a:p>
          <a:p>
            <a:pPr lvl="0"/>
            <a:r>
              <a:rPr lang="en-US"/>
              <a:t>Section 6</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2272420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LI FC Agenda">
    <p:spTree>
      <p:nvGrpSpPr>
        <p:cNvPr id="1" name=""/>
        <p:cNvGrpSpPr/>
        <p:nvPr/>
      </p:nvGrpSpPr>
      <p:grpSpPr>
        <a:xfrm>
          <a:off x="0" y="0"/>
          <a:ext cx="0" cy="0"/>
          <a:chOff x="0" y="0"/>
          <a:chExt cx="0" cy="0"/>
        </a:xfrm>
      </p:grpSpPr>
      <p:sp>
        <p:nvSpPr>
          <p:cNvPr id="6" name="Rectangle 5"/>
          <p:cNvSpPr/>
          <p:nvPr userDrawn="1"/>
        </p:nvSpPr>
        <p:spPr>
          <a:xfrm>
            <a:off x="365761" y="2"/>
            <a:ext cx="3886569"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p:txBody>
          <a:bodyPr/>
          <a:lstStyle>
            <a:lvl1pPr>
              <a:defRPr>
                <a:solidFill>
                  <a:schemeClr val="bg1"/>
                </a:solidFill>
              </a:defRPr>
            </a:lvl1pPr>
          </a:lstStyle>
          <a:p>
            <a:r>
              <a:rPr lang="en-US"/>
              <a:t>agenda</a:t>
            </a:r>
          </a:p>
        </p:txBody>
      </p:sp>
      <p:sp>
        <p:nvSpPr>
          <p:cNvPr id="3" name="Content Placeholder 2"/>
          <p:cNvSpPr>
            <a:spLocks noGrp="1"/>
          </p:cNvSpPr>
          <p:nvPr>
            <p:ph idx="1" hasCustomPrompt="1"/>
          </p:nvPr>
        </p:nvSpPr>
        <p:spPr/>
        <p:txBody>
          <a:bodyPr/>
          <a:lstStyle>
            <a:lvl1pPr marL="0" indent="0">
              <a:spcBef>
                <a:spcPts val="1800"/>
              </a:spcBef>
              <a:buNone/>
              <a:defRPr cap="all" spc="100" baseline="0"/>
            </a:lvl1pPr>
          </a:lstStyle>
          <a:p>
            <a:pPr lvl="0"/>
            <a:r>
              <a:rPr lang="en-US"/>
              <a:t>Section 1</a:t>
            </a:r>
          </a:p>
          <a:p>
            <a:pPr lvl="0"/>
            <a:r>
              <a:rPr lang="en-US"/>
              <a:t>Section 2</a:t>
            </a:r>
          </a:p>
          <a:p>
            <a:pPr lvl="0"/>
            <a:r>
              <a:rPr lang="en-US"/>
              <a:t>Section 3</a:t>
            </a:r>
          </a:p>
          <a:p>
            <a:pPr lvl="0"/>
            <a:r>
              <a:rPr lang="en-US"/>
              <a:t>Section 4</a:t>
            </a:r>
          </a:p>
          <a:p>
            <a:pPr lvl="0"/>
            <a:r>
              <a:rPr lang="en-US"/>
              <a:t>Section 5</a:t>
            </a:r>
          </a:p>
          <a:p>
            <a:pPr lvl="0"/>
            <a:r>
              <a:rPr lang="en-US"/>
              <a:t>Section 6</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197327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LI T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Table of contents</a:t>
            </a:r>
          </a:p>
        </p:txBody>
      </p:sp>
      <p:sp>
        <p:nvSpPr>
          <p:cNvPr id="3" name="Content Placeholder 2"/>
          <p:cNvSpPr>
            <a:spLocks noGrp="1"/>
          </p:cNvSpPr>
          <p:nvPr>
            <p:ph idx="1" hasCustomPrompt="1"/>
          </p:nvPr>
        </p:nvSpPr>
        <p:spPr/>
        <p:txBody>
          <a:bodyPr/>
          <a:lstStyle>
            <a:lvl1pPr marL="0" indent="0">
              <a:spcBef>
                <a:spcPts val="1800"/>
              </a:spcBef>
              <a:buNone/>
              <a:defRPr i="1" cap="none" spc="0" baseline="0">
                <a:latin typeface="Georgia" charset="0"/>
                <a:ea typeface="Georgia" charset="0"/>
                <a:cs typeface="Georgia" charset="0"/>
              </a:defRPr>
            </a:lvl1pPr>
            <a:lvl2pPr marL="457200" indent="0">
              <a:spcBef>
                <a:spcPts val="1200"/>
              </a:spcBef>
              <a:buNone/>
              <a:tabLst/>
              <a:defRPr sz="1200"/>
            </a:lvl2pPr>
          </a:lstStyle>
          <a:p>
            <a:pPr lvl="0"/>
            <a:r>
              <a:rPr lang="en-US"/>
              <a:t>Section 1</a:t>
            </a:r>
          </a:p>
          <a:p>
            <a:pPr lvl="1"/>
            <a:r>
              <a:rPr lang="en-US"/>
              <a:t>Subsection</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195975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Cobranded">
    <p:spTree>
      <p:nvGrpSpPr>
        <p:cNvPr id="1" name=""/>
        <p:cNvGrpSpPr/>
        <p:nvPr/>
      </p:nvGrpSpPr>
      <p:grpSpPr>
        <a:xfrm>
          <a:off x="0" y="0"/>
          <a:ext cx="0" cy="0"/>
          <a:chOff x="0" y="0"/>
          <a:chExt cx="0" cy="0"/>
        </a:xfrm>
      </p:grpSpPr>
      <p:sp>
        <p:nvSpPr>
          <p:cNvPr id="6" name="Rectangle 5"/>
          <p:cNvSpPr/>
          <p:nvPr userDrawn="1"/>
        </p:nvSpPr>
        <p:spPr>
          <a:xfrm>
            <a:off x="0" y="839775"/>
            <a:ext cx="12192000" cy="5587919"/>
          </a:xfrm>
          <a:prstGeom prst="rect">
            <a:avLst/>
          </a:prstGeom>
          <a:gradFill flip="none" rotWithShape="1">
            <a:gsLst>
              <a:gs pos="16000">
                <a:schemeClr val="accent2"/>
              </a:gs>
              <a:gs pos="74000">
                <a:schemeClr val="accent1"/>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bg1"/>
              </a:solidFill>
            </a:endParaRPr>
          </a:p>
        </p:txBody>
      </p:sp>
      <p:sp>
        <p:nvSpPr>
          <p:cNvPr id="9" name="Picture Placeholder 8"/>
          <p:cNvSpPr>
            <a:spLocks noGrp="1"/>
          </p:cNvSpPr>
          <p:nvPr>
            <p:ph type="pic" sz="quarter" idx="11"/>
          </p:nvPr>
        </p:nvSpPr>
        <p:spPr>
          <a:xfrm>
            <a:off x="376310" y="839772"/>
            <a:ext cx="3876021" cy="5587920"/>
          </a:xfrm>
          <a:solidFill>
            <a:schemeClr val="bg1"/>
          </a:solidFill>
        </p:spPr>
        <p:txBody>
          <a:bodyPr/>
          <a:lstStyle/>
          <a:p>
            <a:r>
              <a:rPr lang="en-US"/>
              <a:t>Drag picture to placeholder or click icon to add</a:t>
            </a:r>
          </a:p>
        </p:txBody>
      </p:sp>
      <p:sp>
        <p:nvSpPr>
          <p:cNvPr id="2" name="Title 1"/>
          <p:cNvSpPr>
            <a:spLocks noGrp="1"/>
          </p:cNvSpPr>
          <p:nvPr>
            <p:ph type="ctrTitle"/>
          </p:nvPr>
        </p:nvSpPr>
        <p:spPr>
          <a:xfrm>
            <a:off x="4792133" y="1201563"/>
            <a:ext cx="7227067" cy="2387600"/>
          </a:xfrm>
        </p:spPr>
        <p:txBody>
          <a:bodyPr anchor="b">
            <a:normAutofit/>
          </a:bodyPr>
          <a:lstStyle>
            <a:lvl1pPr algn="l">
              <a:lnSpc>
                <a:spcPct val="90000"/>
              </a:lnSpc>
              <a:defRPr sz="5000" spc="3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4792133" y="4015752"/>
            <a:ext cx="7227067" cy="628248"/>
          </a:xfrm>
        </p:spPr>
        <p:txBody>
          <a:bodyPr>
            <a:normAutofit/>
          </a:bodyPr>
          <a:lstStyle>
            <a:lvl1pPr marL="0" indent="0" algn="l">
              <a:buNone/>
              <a:defRPr sz="1400" b="0" i="1" cap="none" spc="0" baseline="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ext Placeholder 16"/>
          <p:cNvSpPr>
            <a:spLocks noGrp="1"/>
          </p:cNvSpPr>
          <p:nvPr>
            <p:ph type="body" sz="quarter" idx="10" hasCustomPrompt="1"/>
          </p:nvPr>
        </p:nvSpPr>
        <p:spPr>
          <a:xfrm>
            <a:off x="4792134" y="5928912"/>
            <a:ext cx="5010151" cy="346075"/>
          </a:xfrm>
        </p:spPr>
        <p:txBody>
          <a:bodyPr>
            <a:normAutofit/>
          </a:bodyPr>
          <a:lstStyle>
            <a:lvl1pPr marL="0" indent="0">
              <a:buNone/>
              <a:defRPr sz="1200" b="0" cap="all" spc="100" baseline="0">
                <a:solidFill>
                  <a:schemeClr val="bg1"/>
                </a:solidFill>
                <a:latin typeface="Calibri" charset="0"/>
                <a:ea typeface="Calibri" charset="0"/>
                <a:cs typeface="Calibri" charset="0"/>
              </a:defRPr>
            </a:lvl1pPr>
            <a:lvl2pPr>
              <a:defRPr>
                <a:solidFill>
                  <a:schemeClr val="bg1"/>
                </a:solidFill>
                <a:latin typeface="Calibri" charset="0"/>
                <a:ea typeface="Calibri" charset="0"/>
                <a:cs typeface="Calibri" charset="0"/>
              </a:defRPr>
            </a:lvl2pPr>
            <a:lvl3pPr>
              <a:defRPr>
                <a:solidFill>
                  <a:schemeClr val="bg1"/>
                </a:solidFill>
                <a:latin typeface="Calibri" charset="0"/>
                <a:ea typeface="Calibri" charset="0"/>
                <a:cs typeface="Calibri" charset="0"/>
              </a:defRPr>
            </a:lvl3pPr>
            <a:lvl4pPr>
              <a:defRPr>
                <a:solidFill>
                  <a:schemeClr val="bg1"/>
                </a:solidFill>
                <a:latin typeface="Calibri" charset="0"/>
                <a:ea typeface="Calibri" charset="0"/>
                <a:cs typeface="Calibri" charset="0"/>
              </a:defRPr>
            </a:lvl4pPr>
            <a:lvl5pPr>
              <a:defRPr>
                <a:solidFill>
                  <a:schemeClr val="bg1"/>
                </a:solidFill>
                <a:latin typeface="Calibri" charset="0"/>
                <a:ea typeface="Calibri" charset="0"/>
                <a:cs typeface="Calibri" charset="0"/>
              </a:defRPr>
            </a:lvl5pPr>
          </a:lstStyle>
          <a:p>
            <a:pPr lvl="0"/>
            <a:r>
              <a:rPr lang="en-US"/>
              <a:t>Month Year</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0879" y="304600"/>
            <a:ext cx="3062224" cy="254508"/>
          </a:xfrm>
          <a:prstGeom prst="rect">
            <a:avLst/>
          </a:prstGeom>
        </p:spPr>
      </p:pic>
      <p:sp>
        <p:nvSpPr>
          <p:cNvPr id="5" name="Picture Placeholder 4"/>
          <p:cNvSpPr>
            <a:spLocks noGrp="1"/>
          </p:cNvSpPr>
          <p:nvPr>
            <p:ph type="pic" sz="quarter" idx="12" hasCustomPrompt="1"/>
          </p:nvPr>
        </p:nvSpPr>
        <p:spPr>
          <a:xfrm>
            <a:off x="376767" y="304819"/>
            <a:ext cx="1634067" cy="368300"/>
          </a:xfrm>
        </p:spPr>
        <p:txBody>
          <a:bodyPr/>
          <a:lstStyle>
            <a:lvl1pPr marL="0" indent="0">
              <a:buNone/>
              <a:defRPr baseline="0"/>
            </a:lvl1pPr>
          </a:lstStyle>
          <a:p>
            <a:r>
              <a:rPr lang="en-US"/>
              <a:t>Insert logo</a:t>
            </a:r>
          </a:p>
        </p:txBody>
      </p:sp>
      <p:sp>
        <p:nvSpPr>
          <p:cNvPr id="10" name="Picture Placeholder 4"/>
          <p:cNvSpPr>
            <a:spLocks noGrp="1"/>
          </p:cNvSpPr>
          <p:nvPr>
            <p:ph type="pic" sz="quarter" idx="13" hasCustomPrompt="1"/>
          </p:nvPr>
        </p:nvSpPr>
        <p:spPr>
          <a:xfrm>
            <a:off x="2197651" y="304819"/>
            <a:ext cx="1634067" cy="368300"/>
          </a:xfrm>
        </p:spPr>
        <p:txBody>
          <a:bodyPr/>
          <a:lstStyle>
            <a:lvl1pPr marL="0" indent="0">
              <a:buNone/>
              <a:defRPr baseline="0"/>
            </a:lvl1pPr>
          </a:lstStyle>
          <a:p>
            <a:r>
              <a:rPr lang="en-US"/>
              <a:t>Insert logo</a:t>
            </a:r>
          </a:p>
        </p:txBody>
      </p:sp>
      <p:sp>
        <p:nvSpPr>
          <p:cNvPr id="11" name="Picture Placeholder 4"/>
          <p:cNvSpPr>
            <a:spLocks noGrp="1"/>
          </p:cNvSpPr>
          <p:nvPr>
            <p:ph type="pic" sz="quarter" idx="14" hasCustomPrompt="1"/>
          </p:nvPr>
        </p:nvSpPr>
        <p:spPr>
          <a:xfrm>
            <a:off x="4018535" y="304819"/>
            <a:ext cx="1634067" cy="368300"/>
          </a:xfrm>
        </p:spPr>
        <p:txBody>
          <a:bodyPr/>
          <a:lstStyle>
            <a:lvl1pPr marL="0" indent="0">
              <a:buNone/>
              <a:defRPr baseline="0"/>
            </a:lvl1pPr>
          </a:lstStyle>
          <a:p>
            <a:r>
              <a:rPr lang="en-US"/>
              <a:t>Insert logo</a:t>
            </a:r>
          </a:p>
        </p:txBody>
      </p:sp>
      <p:sp>
        <p:nvSpPr>
          <p:cNvPr id="12" name="Rectangle 11"/>
          <p:cNvSpPr/>
          <p:nvPr userDrawn="1"/>
        </p:nvSpPr>
        <p:spPr>
          <a:xfrm>
            <a:off x="269941" y="73768"/>
            <a:ext cx="2792436" cy="369332"/>
          </a:xfrm>
          <a:prstGeom prst="rect">
            <a:avLst/>
          </a:prstGeom>
        </p:spPr>
        <p:txBody>
          <a:bodyPr wrap="square">
            <a:spAutoFit/>
          </a:bodyPr>
          <a:lstStyle/>
          <a:p>
            <a:r>
              <a:rPr lang="en-US" sz="900" i="1">
                <a:latin typeface="Calibri" charset="0"/>
                <a:ea typeface="Calibri" charset="0"/>
                <a:cs typeface="Calibri" charset="0"/>
              </a:rPr>
              <a:t>In partnership with</a:t>
            </a:r>
            <a:br>
              <a:rPr lang="en-US" sz="900" i="1">
                <a:latin typeface="Calibri" charset="0"/>
                <a:ea typeface="Calibri" charset="0"/>
                <a:cs typeface="Calibri" charset="0"/>
              </a:rPr>
            </a:br>
            <a:r>
              <a:rPr lang="en-US" sz="900" i="1">
                <a:latin typeface="Calibri" charset="0"/>
                <a:ea typeface="Calibri" charset="0"/>
                <a:cs typeface="Calibri" charset="0"/>
              </a:rPr>
              <a:t>U.S. Department of Health &amp; Human Services</a:t>
            </a:r>
          </a:p>
        </p:txBody>
      </p:sp>
    </p:spTree>
    <p:extLst>
      <p:ext uri="{BB962C8B-B14F-4D97-AF65-F5344CB8AC3E}">
        <p14:creationId xmlns:p14="http://schemas.microsoft.com/office/powerpoint/2010/main" val="3978992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LI FC TOC">
    <p:spTree>
      <p:nvGrpSpPr>
        <p:cNvPr id="1" name=""/>
        <p:cNvGrpSpPr/>
        <p:nvPr/>
      </p:nvGrpSpPr>
      <p:grpSpPr>
        <a:xfrm>
          <a:off x="0" y="0"/>
          <a:ext cx="0" cy="0"/>
          <a:chOff x="0" y="0"/>
          <a:chExt cx="0" cy="0"/>
        </a:xfrm>
      </p:grpSpPr>
      <p:sp>
        <p:nvSpPr>
          <p:cNvPr id="11" name="Rectangle 10"/>
          <p:cNvSpPr/>
          <p:nvPr userDrawn="1"/>
        </p:nvSpPr>
        <p:spPr>
          <a:xfrm>
            <a:off x="365761" y="2"/>
            <a:ext cx="3886569" cy="6857999"/>
          </a:xfrm>
          <a:prstGeom prst="rect">
            <a:avLst/>
          </a:prstGeom>
          <a:gradFill flip="none" rotWithShape="1">
            <a:gsLst>
              <a:gs pos="16000">
                <a:schemeClr val="accent2"/>
              </a:gs>
              <a:gs pos="74000">
                <a:schemeClr val="accent1">
                  <a:alpha val="9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p:cNvSpPr>
            <a:spLocks noGrp="1"/>
          </p:cNvSpPr>
          <p:nvPr>
            <p:ph type="title" hasCustomPrompt="1"/>
          </p:nvPr>
        </p:nvSpPr>
        <p:spPr/>
        <p:txBody>
          <a:bodyPr/>
          <a:lstStyle>
            <a:lvl1pPr>
              <a:defRPr>
                <a:solidFill>
                  <a:schemeClr val="bg1"/>
                </a:solidFill>
              </a:defRPr>
            </a:lvl1pPr>
          </a:lstStyle>
          <a:p>
            <a:r>
              <a:rPr lang="en-US"/>
              <a:t>Table of contents</a:t>
            </a:r>
          </a:p>
        </p:txBody>
      </p:sp>
      <p:sp>
        <p:nvSpPr>
          <p:cNvPr id="3" name="Content Placeholder 2"/>
          <p:cNvSpPr>
            <a:spLocks noGrp="1"/>
          </p:cNvSpPr>
          <p:nvPr>
            <p:ph idx="1" hasCustomPrompt="1"/>
          </p:nvPr>
        </p:nvSpPr>
        <p:spPr/>
        <p:txBody>
          <a:bodyPr/>
          <a:lstStyle>
            <a:lvl1pPr marL="0" indent="0">
              <a:spcBef>
                <a:spcPts val="1800"/>
              </a:spcBef>
              <a:buNone/>
              <a:defRPr i="1" cap="none" spc="0" baseline="0">
                <a:latin typeface="Georgia" charset="0"/>
                <a:ea typeface="Georgia" charset="0"/>
                <a:cs typeface="Georgia" charset="0"/>
              </a:defRPr>
            </a:lvl1pPr>
            <a:lvl2pPr marL="457200" indent="0">
              <a:spcBef>
                <a:spcPts val="1200"/>
              </a:spcBef>
              <a:buNone/>
              <a:tabLst/>
              <a:defRPr sz="1200"/>
            </a:lvl2pPr>
          </a:lstStyle>
          <a:p>
            <a:pPr lvl="0"/>
            <a:r>
              <a:rPr lang="en-US"/>
              <a:t>Section 1</a:t>
            </a:r>
          </a:p>
          <a:p>
            <a:pPr lvl="1"/>
            <a:r>
              <a:rPr lang="en-US"/>
              <a:t>Subsection</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3602162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I subsection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#BoozAllen #HHS #Drupal4Gov</a:t>
            </a:r>
          </a:p>
        </p:txBody>
      </p:sp>
      <p:sp>
        <p:nvSpPr>
          <p:cNvPr id="5" name="Slide Number Placeholder 4"/>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13469631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I pull quote 1">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#BoozAllen #HHS #Drupal4Gov</a:t>
            </a:r>
          </a:p>
        </p:txBody>
      </p:sp>
      <p:sp>
        <p:nvSpPr>
          <p:cNvPr id="9" name="Slide Number Placeholder 8"/>
          <p:cNvSpPr>
            <a:spLocks noGrp="1"/>
          </p:cNvSpPr>
          <p:nvPr>
            <p:ph type="sldNum" sz="quarter" idx="11"/>
          </p:nvPr>
        </p:nvSpPr>
        <p:spPr/>
        <p:txBody>
          <a:bodyPr/>
          <a:lstStyle/>
          <a:p>
            <a:fld id="{EACE6E22-E655-5947-A8B4-6F095FBA2C12}" type="slidenum">
              <a:rPr lang="en-US" smtClean="0"/>
              <a:pPr/>
              <a:t>‹#›</a:t>
            </a:fld>
            <a:endParaRPr lang="en-US"/>
          </a:p>
        </p:txBody>
      </p:sp>
      <p:sp>
        <p:nvSpPr>
          <p:cNvPr id="4" name="Content Placeholder 3"/>
          <p:cNvSpPr>
            <a:spLocks noGrp="1"/>
          </p:cNvSpPr>
          <p:nvPr>
            <p:ph sz="quarter" idx="12" hasCustomPrompt="1"/>
          </p:nvPr>
        </p:nvSpPr>
        <p:spPr>
          <a:xfrm>
            <a:off x="4940301" y="406400"/>
            <a:ext cx="6413500" cy="5727700"/>
          </a:xfrm>
        </p:spPr>
        <p:txBody>
          <a:bodyPr anchor="ctr">
            <a:normAutofit/>
          </a:bodyPr>
          <a:lstStyle>
            <a:lvl1pPr marL="0" marR="0" indent="0" algn="l" defTabSz="914400" rtl="0" eaLnBrk="1" fontAlgn="auto" latinLnBrk="0" hangingPunct="1">
              <a:lnSpc>
                <a:spcPts val="3000"/>
              </a:lnSpc>
              <a:spcBef>
                <a:spcPts val="1200"/>
              </a:spcBef>
              <a:spcAft>
                <a:spcPts val="600"/>
              </a:spcAft>
              <a:buClrTx/>
              <a:buSzTx/>
              <a:buFont typeface="Arial"/>
              <a:buNone/>
              <a:tabLst/>
              <a:defRPr sz="2000" cap="all" spc="100" baseline="0">
                <a:latin typeface="Oswald" charset="0"/>
                <a:ea typeface="Oswald" charset="0"/>
                <a:cs typeface="Oswald" charset="0"/>
              </a:defRPr>
            </a:lvl1pPr>
          </a:lstStyle>
          <a:p>
            <a:pPr marL="0" marR="0" lvl="0" indent="0" algn="l" defTabSz="914400" rtl="0" eaLnBrk="1" fontAlgn="auto" latinLnBrk="0" hangingPunct="1">
              <a:lnSpc>
                <a:spcPts val="3000"/>
              </a:lnSpc>
              <a:spcBef>
                <a:spcPts val="1200"/>
              </a:spcBef>
              <a:spcAft>
                <a:spcPts val="600"/>
              </a:spcAft>
              <a:buClrTx/>
              <a:buSzTx/>
              <a:buFont typeface="Arial"/>
              <a:buNone/>
              <a:tabLst/>
              <a:defRPr/>
            </a:pPr>
            <a:r>
              <a:rPr lang="en-US"/>
              <a:t>Pull quote goes here. Use a spot color to call out certain words. Pull quote goes here. Use a spot color to call out certain words. Pull quote goes here. Use a spot color to call out certain words.</a:t>
            </a:r>
          </a:p>
        </p:txBody>
      </p:sp>
    </p:spTree>
    <p:extLst>
      <p:ext uri="{BB962C8B-B14F-4D97-AF65-F5344CB8AC3E}">
        <p14:creationId xmlns:p14="http://schemas.microsoft.com/office/powerpoint/2010/main" val="41843565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I pull quote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39645" y="365761"/>
            <a:ext cx="6414155" cy="5811203"/>
          </a:xfrm>
        </p:spPr>
        <p:txBody>
          <a:bodyPr anchor="ctr"/>
          <a:lstStyle>
            <a:lvl1pPr marL="0" indent="0">
              <a:buNone/>
              <a:defRPr sz="1000">
                <a:solidFill>
                  <a:schemeClr val="accent3"/>
                </a:solidFill>
                <a:latin typeface="Oswald" charset="0"/>
                <a:ea typeface="Oswald" charset="0"/>
                <a:cs typeface="Oswald" charset="0"/>
              </a:defRPr>
            </a:lvl1pPr>
            <a:lvl2pPr marL="7938" indent="0">
              <a:spcBef>
                <a:spcPts val="1800"/>
              </a:spcBef>
              <a:buNone/>
              <a:tabLst/>
              <a:defRPr sz="2000">
                <a:solidFill>
                  <a:schemeClr val="tx1"/>
                </a:solidFill>
              </a:defRPr>
            </a:lvl2pPr>
            <a:lvl3pPr marL="9144">
              <a:spcBef>
                <a:spcPts val="2400"/>
              </a:spcBef>
              <a:buFontTx/>
              <a:buNone/>
              <a:defRPr sz="1000">
                <a:solidFill>
                  <a:schemeClr val="tx1">
                    <a:lumMod val="50000"/>
                    <a:lumOff val="50000"/>
                  </a:schemeClr>
                </a:solidFill>
                <a:latin typeface="Oswald" charset="0"/>
                <a:ea typeface="Oswald" charset="0"/>
                <a:cs typeface="Oswald" charset="0"/>
              </a:defRPr>
            </a:lvl3pPr>
          </a:lstStyle>
          <a:p>
            <a:pPr lvl="0"/>
            <a:r>
              <a:rPr lang="en-US"/>
              <a:t>Level 1 Title</a:t>
            </a:r>
          </a:p>
          <a:p>
            <a:pPr lvl="1"/>
            <a:r>
              <a:rPr lang="en-US"/>
              <a:t>Second level</a:t>
            </a:r>
          </a:p>
          <a:p>
            <a:pPr lvl="2"/>
            <a:r>
              <a:rPr lang="en-US" sz="1000" i="0" cap="all" spc="100">
                <a:latin typeface="Oswald" charset="0"/>
                <a:ea typeface="Oswald" charset="0"/>
                <a:cs typeface="Oswald" charset="0"/>
              </a:rPr>
              <a:t>⏤ </a:t>
            </a:r>
            <a:r>
              <a:rPr lang="en-US"/>
              <a:t>THIRD LEVEL</a:t>
            </a:r>
          </a:p>
        </p:txBody>
      </p:sp>
      <p:sp>
        <p:nvSpPr>
          <p:cNvPr id="2" name="Footer Placeholder 1"/>
          <p:cNvSpPr>
            <a:spLocks noGrp="1"/>
          </p:cNvSpPr>
          <p:nvPr>
            <p:ph type="ftr" sz="quarter" idx="10"/>
          </p:nvPr>
        </p:nvSpPr>
        <p:spPr/>
        <p:txBody>
          <a:bodyPr/>
          <a:lstStyle/>
          <a:p>
            <a:r>
              <a:rPr lang="en-US"/>
              <a:t>#BoozAllen #HHS #Drupal4Gov</a:t>
            </a:r>
          </a:p>
        </p:txBody>
      </p:sp>
      <p:sp>
        <p:nvSpPr>
          <p:cNvPr id="4" name="Slide Number Placeholder 3"/>
          <p:cNvSpPr>
            <a:spLocks noGrp="1"/>
          </p:cNvSpPr>
          <p:nvPr>
            <p:ph type="sldNum" sz="quarter" idx="11"/>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15172317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I Vertical photo">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939645" y="3072385"/>
            <a:ext cx="6414155" cy="3104579"/>
          </a:xfrm>
        </p:spPr>
        <p:txBody>
          <a:bodyPr lIns="0" anchor="t">
            <a:normAutofit/>
          </a:bodyPr>
          <a:lstStyle>
            <a:lvl1pPr marL="0" indent="0">
              <a:buNone/>
              <a:defRPr sz="1400" b="0" i="1">
                <a:solidFill>
                  <a:schemeClr val="tx1"/>
                </a:solidFill>
                <a:latin typeface="Georgia" charset="0"/>
                <a:ea typeface="Georgia" charset="0"/>
                <a:cs typeface="Georgia" charset="0"/>
              </a:defRPr>
            </a:lvl1pPr>
            <a:lvl2pPr marL="7938" indent="0">
              <a:spcBef>
                <a:spcPts val="1800"/>
              </a:spcBef>
              <a:buNone/>
              <a:tabLst/>
              <a:defRPr sz="900" b="0" i="0" cap="all" spc="100" baseline="0">
                <a:solidFill>
                  <a:schemeClr val="tx1"/>
                </a:solidFill>
                <a:latin typeface="Oswald" charset="0"/>
                <a:ea typeface="Oswald" charset="0"/>
                <a:cs typeface="Oswald" charset="0"/>
              </a:defRPr>
            </a:lvl2pPr>
            <a:lvl3pPr marL="9144">
              <a:spcBef>
                <a:spcPts val="2400"/>
              </a:spcBef>
              <a:buFontTx/>
              <a:buNone/>
              <a:defRPr sz="1000">
                <a:solidFill>
                  <a:schemeClr val="tx1">
                    <a:lumMod val="50000"/>
                    <a:lumOff val="50000"/>
                  </a:schemeClr>
                </a:solidFill>
                <a:latin typeface="Oswald" charset="0"/>
                <a:ea typeface="Oswald" charset="0"/>
                <a:cs typeface="Oswald" charset="0"/>
              </a:defRPr>
            </a:lvl3pPr>
          </a:lstStyle>
          <a:p>
            <a:pPr lvl="0"/>
            <a:r>
              <a:rPr lang="en-US"/>
              <a:t>Level 1 title</a:t>
            </a:r>
          </a:p>
          <a:p>
            <a:pPr lvl="1"/>
            <a:r>
              <a:rPr lang="en-US"/>
              <a:t>⏤ SECOND LEVEL</a:t>
            </a:r>
          </a:p>
        </p:txBody>
      </p:sp>
      <p:sp>
        <p:nvSpPr>
          <p:cNvPr id="5" name="Picture Placeholder 3"/>
          <p:cNvSpPr>
            <a:spLocks noGrp="1"/>
          </p:cNvSpPr>
          <p:nvPr>
            <p:ph type="pic" sz="quarter" idx="13"/>
          </p:nvPr>
        </p:nvSpPr>
        <p:spPr>
          <a:xfrm>
            <a:off x="365802" y="1"/>
            <a:ext cx="3924300" cy="6857999"/>
          </a:xfrm>
          <a:solidFill>
            <a:schemeClr val="bg1"/>
          </a:solidFill>
        </p:spPr>
        <p:txBody>
          <a:bodyPr/>
          <a:lstStyle>
            <a:lvl1pPr marL="0" indent="0">
              <a:buNone/>
              <a:defRPr/>
            </a:lvl1pPr>
          </a:lstStyle>
          <a:p>
            <a:r>
              <a:rPr lang="en-US"/>
              <a:t>Drag picture to placeholder or click icon to add</a:t>
            </a:r>
          </a:p>
        </p:txBody>
      </p:sp>
      <p:sp>
        <p:nvSpPr>
          <p:cNvPr id="6" name="Title 1"/>
          <p:cNvSpPr>
            <a:spLocks noGrp="1"/>
          </p:cNvSpPr>
          <p:nvPr>
            <p:ph type="title" hasCustomPrompt="1"/>
          </p:nvPr>
        </p:nvSpPr>
        <p:spPr>
          <a:xfrm>
            <a:off x="4939646" y="1590738"/>
            <a:ext cx="6414153" cy="621681"/>
          </a:xfrm>
        </p:spPr>
        <p:txBody>
          <a:bodyPr lIns="0" anchor="b">
            <a:noAutofit/>
          </a:bodyPr>
          <a:lstStyle>
            <a:lvl1pPr>
              <a:defRPr sz="1400">
                <a:solidFill>
                  <a:schemeClr val="tx1"/>
                </a:solidFill>
                <a:latin typeface="Oswald" panose="02000503000000000000" pitchFamily="2" charset="0"/>
              </a:defRPr>
            </a:lvl1pPr>
          </a:lstStyle>
          <a:p>
            <a:r>
              <a:rPr lang="en-US"/>
              <a:t>SUBHEAD GOES HERE</a:t>
            </a:r>
          </a:p>
        </p:txBody>
      </p:sp>
      <p:cxnSp>
        <p:nvCxnSpPr>
          <p:cNvPr id="9" name="Straight Connector 8"/>
          <p:cNvCxnSpPr/>
          <p:nvPr userDrawn="1"/>
        </p:nvCxnSpPr>
        <p:spPr>
          <a:xfrm>
            <a:off x="4939646" y="2249351"/>
            <a:ext cx="6414153"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ext Placeholder 2"/>
          <p:cNvSpPr>
            <a:spLocks noGrp="1"/>
          </p:cNvSpPr>
          <p:nvPr>
            <p:ph type="body" sz="quarter" idx="14" hasCustomPrompt="1"/>
          </p:nvPr>
        </p:nvSpPr>
        <p:spPr>
          <a:xfrm>
            <a:off x="1218546" y="5724525"/>
            <a:ext cx="2896255" cy="471488"/>
          </a:xfrm>
        </p:spPr>
        <p:txBody>
          <a:bodyPr anchor="t">
            <a:normAutofit/>
          </a:bodyPr>
          <a:lstStyle>
            <a:lvl1pPr marL="0" indent="0" algn="r">
              <a:spcBef>
                <a:spcPts val="0"/>
              </a:spcBef>
              <a:spcAft>
                <a:spcPts val="0"/>
              </a:spcAft>
              <a:buNone/>
              <a:defRPr sz="800" b="0" i="1" cap="none" spc="0" baseline="0">
                <a:solidFill>
                  <a:schemeClr val="bg1"/>
                </a:solidFill>
                <a:latin typeface="+mn-lt"/>
              </a:defRPr>
            </a:lvl1pPr>
            <a:lvl2pPr marL="0">
              <a:lnSpc>
                <a:spcPct val="100000"/>
              </a:lnSpc>
              <a:spcBef>
                <a:spcPts val="2400"/>
              </a:spcBef>
              <a:defRPr sz="900" i="0">
                <a:latin typeface="Oswald" panose="02000503000000000000" pitchFamily="2" charset="0"/>
              </a:defRPr>
            </a:lvl2pPr>
            <a:lvl3pPr marL="11113" indent="0">
              <a:spcBef>
                <a:spcPts val="2400"/>
              </a:spcBef>
              <a:buFontTx/>
              <a:buNone/>
              <a:defRPr sz="1000">
                <a:solidFill>
                  <a:schemeClr val="tx1">
                    <a:lumMod val="50000"/>
                    <a:lumOff val="50000"/>
                  </a:schemeClr>
                </a:solidFill>
                <a:latin typeface="Oswald" panose="02000503000000000000" pitchFamily="2" charset="0"/>
              </a:defRPr>
            </a:lvl3pPr>
            <a:lvl4pPr marL="0" indent="0">
              <a:spcBef>
                <a:spcPts val="1800"/>
              </a:spcBef>
              <a:buFontTx/>
              <a:buNone/>
              <a:defRPr sz="1000" cap="none">
                <a:solidFill>
                  <a:schemeClr val="tx1">
                    <a:lumMod val="50000"/>
                    <a:lumOff val="50000"/>
                  </a:schemeClr>
                </a:solidFill>
                <a:latin typeface="Oswald" panose="02000503000000000000" pitchFamily="2" charset="0"/>
              </a:defRPr>
            </a:lvl4pPr>
          </a:lstStyle>
          <a:p>
            <a:pPr lvl="0"/>
            <a:r>
              <a:rPr lang="en-US"/>
              <a:t>Level 1 title</a:t>
            </a:r>
          </a:p>
        </p:txBody>
      </p:sp>
      <p:sp>
        <p:nvSpPr>
          <p:cNvPr id="11" name="Footer Placeholder 10"/>
          <p:cNvSpPr>
            <a:spLocks noGrp="1"/>
          </p:cNvSpPr>
          <p:nvPr>
            <p:ph type="ftr" sz="quarter" idx="15"/>
          </p:nvPr>
        </p:nvSpPr>
        <p:spPr/>
        <p:txBody>
          <a:bodyPr/>
          <a:lstStyle/>
          <a:p>
            <a:r>
              <a:rPr lang="en-US"/>
              <a:t>#BoozAllen #HHS #Drupal4Gov</a:t>
            </a:r>
          </a:p>
        </p:txBody>
      </p:sp>
      <p:sp>
        <p:nvSpPr>
          <p:cNvPr id="12" name="Slide Number Placeholder 11"/>
          <p:cNvSpPr>
            <a:spLocks noGrp="1"/>
          </p:cNvSpPr>
          <p:nvPr>
            <p:ph type="sldNum" sz="quarter" idx="16"/>
          </p:nvPr>
        </p:nvSpPr>
        <p:spPr/>
        <p:txBody>
          <a:bodyPr/>
          <a:lstStyle/>
          <a:p>
            <a:fld id="{EACE6E22-E655-5947-A8B4-6F095FBA2C12}" type="slidenum">
              <a:rPr lang="en-US" smtClean="0"/>
              <a:pPr/>
              <a:t>‹#›</a:t>
            </a:fld>
            <a:endParaRPr lang="en-US"/>
          </a:p>
        </p:txBody>
      </p:sp>
    </p:spTree>
    <p:extLst>
      <p:ext uri="{BB962C8B-B14F-4D97-AF65-F5344CB8AC3E}">
        <p14:creationId xmlns:p14="http://schemas.microsoft.com/office/powerpoint/2010/main" val="1079201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9300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C 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Agenda</a:t>
            </a:r>
          </a:p>
        </p:txBody>
      </p:sp>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6" name="Content Placeholder 5"/>
          <p:cNvSpPr>
            <a:spLocks noGrp="1"/>
          </p:cNvSpPr>
          <p:nvPr>
            <p:ph sz="quarter" idx="12" hasCustomPrompt="1"/>
          </p:nvPr>
        </p:nvSpPr>
        <p:spPr>
          <a:xfrm>
            <a:off x="4940301" y="1027114"/>
            <a:ext cx="6413500" cy="5153025"/>
          </a:xfrm>
        </p:spPr>
        <p:txBody>
          <a:bodyPr>
            <a:normAutofit/>
          </a:bodyPr>
          <a:lstStyle>
            <a:lvl1pPr marL="0" indent="0">
              <a:spcBef>
                <a:spcPts val="1800"/>
              </a:spcBef>
              <a:buNone/>
              <a:defRPr sz="1600" i="0" cap="all" spc="100" baseline="0">
                <a:latin typeface="Calibri" charset="0"/>
                <a:ea typeface="Calibri" charset="0"/>
                <a:cs typeface="Calibri" charset="0"/>
              </a:defRPr>
            </a:lvl1pPr>
            <a:lvl2pPr marL="457200" indent="0">
              <a:spcBef>
                <a:spcPts val="1200"/>
              </a:spcBef>
              <a:buNone/>
              <a:defRPr/>
            </a:lvl2pPr>
          </a:lstStyle>
          <a:p>
            <a:pPr lvl="0"/>
            <a:r>
              <a:rPr lang="en-US"/>
              <a:t>Section 1</a:t>
            </a:r>
          </a:p>
          <a:p>
            <a:pPr lvl="0"/>
            <a:r>
              <a:rPr lang="en-US"/>
              <a:t>Section 2</a:t>
            </a:r>
          </a:p>
          <a:p>
            <a:pPr lvl="0"/>
            <a:r>
              <a:rPr lang="en-US"/>
              <a:t>Section 3</a:t>
            </a:r>
          </a:p>
          <a:p>
            <a:pPr lvl="0"/>
            <a:r>
              <a:rPr lang="en-US"/>
              <a:t>Section 4</a:t>
            </a:r>
          </a:p>
          <a:p>
            <a:pPr lvl="0"/>
            <a:r>
              <a:rPr lang="en-US"/>
              <a:t>Section 5</a:t>
            </a:r>
          </a:p>
          <a:p>
            <a:pPr lvl="0"/>
            <a:r>
              <a:rPr lang="en-US"/>
              <a:t>Section 6</a:t>
            </a:r>
          </a:p>
        </p:txBody>
      </p:sp>
    </p:spTree>
    <p:extLst>
      <p:ext uri="{BB962C8B-B14F-4D97-AF65-F5344CB8AC3E}">
        <p14:creationId xmlns:p14="http://schemas.microsoft.com/office/powerpoint/2010/main" val="563435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C TOC">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Table of contents</a:t>
            </a:r>
          </a:p>
        </p:txBody>
      </p:sp>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6" name="Content Placeholder 5"/>
          <p:cNvSpPr>
            <a:spLocks noGrp="1"/>
          </p:cNvSpPr>
          <p:nvPr>
            <p:ph sz="quarter" idx="12" hasCustomPrompt="1"/>
          </p:nvPr>
        </p:nvSpPr>
        <p:spPr>
          <a:xfrm>
            <a:off x="4940301" y="1027114"/>
            <a:ext cx="6413500" cy="5153025"/>
          </a:xfrm>
        </p:spPr>
        <p:txBody>
          <a:bodyPr/>
          <a:lstStyle>
            <a:lvl1pPr marL="0" indent="0">
              <a:spcBef>
                <a:spcPts val="1200"/>
              </a:spcBef>
              <a:buNone/>
              <a:defRPr sz="1800" i="1" cap="none" spc="0" baseline="0">
                <a:latin typeface="Georgia" charset="0"/>
                <a:ea typeface="Georgia" charset="0"/>
                <a:cs typeface="Georgia" charset="0"/>
              </a:defRPr>
            </a:lvl1pPr>
            <a:lvl2pPr marL="457200" indent="0">
              <a:spcBef>
                <a:spcPts val="1200"/>
              </a:spcBef>
              <a:buNone/>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63874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C Pull Quote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5" name="Content Placeholder 4"/>
          <p:cNvSpPr>
            <a:spLocks noGrp="1"/>
          </p:cNvSpPr>
          <p:nvPr>
            <p:ph sz="quarter" idx="12" hasCustomPrompt="1"/>
          </p:nvPr>
        </p:nvSpPr>
        <p:spPr>
          <a:xfrm>
            <a:off x="4939647" y="406400"/>
            <a:ext cx="6414155" cy="5778500"/>
          </a:xfrm>
        </p:spPr>
        <p:txBody>
          <a:bodyPr anchor="ctr">
            <a:normAutofit/>
          </a:bodyPr>
          <a:lstStyle>
            <a:lvl1pPr marL="0" marR="0" indent="0" algn="l" defTabSz="914400" rtl="0" eaLnBrk="1" fontAlgn="auto" latinLnBrk="0" hangingPunct="1">
              <a:lnSpc>
                <a:spcPts val="3000"/>
              </a:lnSpc>
              <a:spcBef>
                <a:spcPts val="1200"/>
              </a:spcBef>
              <a:spcAft>
                <a:spcPts val="600"/>
              </a:spcAft>
              <a:buClrTx/>
              <a:buSzTx/>
              <a:buFont typeface="Arial"/>
              <a:buNone/>
              <a:tabLst/>
              <a:defRPr sz="2000" cap="all" spc="100" baseline="0">
                <a:latin typeface="Oswald" charset="0"/>
                <a:ea typeface="Oswald" charset="0"/>
                <a:cs typeface="Oswald" charset="0"/>
              </a:defRPr>
            </a:lvl1pPr>
          </a:lstStyle>
          <a:p>
            <a:pPr lvl="0"/>
            <a:r>
              <a:rPr lang="en-US"/>
              <a:t>Pull quote goes here. Use a spot color to call out certain words. Pull quote goes here. Use a spot color to call out certain words. Pull quote goes here. Use a spot color to call out certain words.</a:t>
            </a:r>
          </a:p>
        </p:txBody>
      </p:sp>
    </p:spTree>
    <p:extLst>
      <p:ext uri="{BB962C8B-B14F-4D97-AF65-F5344CB8AC3E}">
        <p14:creationId xmlns:p14="http://schemas.microsoft.com/office/powerpoint/2010/main" val="42727014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C Pull quote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6" name="Content Placeholder 5"/>
          <p:cNvSpPr>
            <a:spLocks noGrp="1"/>
          </p:cNvSpPr>
          <p:nvPr>
            <p:ph sz="quarter" idx="12" hasCustomPrompt="1"/>
          </p:nvPr>
        </p:nvSpPr>
        <p:spPr>
          <a:xfrm>
            <a:off x="4940301" y="368301"/>
            <a:ext cx="6413500" cy="5811838"/>
          </a:xfrm>
        </p:spPr>
        <p:txBody>
          <a:bodyPr anchor="ctr"/>
          <a:lstStyle>
            <a:lvl1pPr marL="0" indent="0">
              <a:spcBef>
                <a:spcPts val="0"/>
              </a:spcBef>
              <a:spcAft>
                <a:spcPts val="600"/>
              </a:spcAft>
              <a:buNone/>
              <a:defRPr sz="1000" i="0" cap="none" spc="0" baseline="0">
                <a:solidFill>
                  <a:schemeClr val="bg1"/>
                </a:solidFill>
                <a:latin typeface="Oswald" charset="0"/>
                <a:ea typeface="Oswald" charset="0"/>
                <a:cs typeface="Oswald" charset="0"/>
              </a:defRPr>
            </a:lvl1pPr>
            <a:lvl2pPr marL="0" indent="0">
              <a:lnSpc>
                <a:spcPts val="3000"/>
              </a:lnSpc>
              <a:spcBef>
                <a:spcPts val="1800"/>
              </a:spcBef>
              <a:spcAft>
                <a:spcPts val="0"/>
              </a:spcAft>
              <a:buNone/>
              <a:tabLst/>
              <a:defRPr sz="2000">
                <a:solidFill>
                  <a:schemeClr val="bg1"/>
                </a:solidFill>
              </a:defRPr>
            </a:lvl2pPr>
            <a:lvl3pPr>
              <a:spcBef>
                <a:spcPts val="2400"/>
              </a:spcBef>
              <a:defRPr sz="1000">
                <a:solidFill>
                  <a:schemeClr val="bg1"/>
                </a:solidFill>
                <a:latin typeface="Oswald" charset="0"/>
                <a:ea typeface="Oswald" charset="0"/>
                <a:cs typeface="Oswald" charset="0"/>
              </a:defRPr>
            </a:lvl3pPr>
          </a:lstStyle>
          <a:p>
            <a:pPr lvl="0"/>
            <a:r>
              <a:rPr lang="en-US"/>
              <a:t>Level 1 Title</a:t>
            </a:r>
          </a:p>
          <a:p>
            <a:pPr lvl="1"/>
            <a:r>
              <a:rPr lang="en-US"/>
              <a:t>Second level</a:t>
            </a:r>
          </a:p>
          <a:p>
            <a:pPr lvl="2"/>
            <a:r>
              <a:rPr lang="en-US" sz="1000" i="0" cap="all" spc="100">
                <a:latin typeface="Oswald" charset="0"/>
                <a:ea typeface="Oswald" charset="0"/>
                <a:cs typeface="Oswald" charset="0"/>
              </a:rPr>
              <a:t>⏤ </a:t>
            </a:r>
            <a:r>
              <a:rPr lang="en-US"/>
              <a:t>THIRD LEVEL</a:t>
            </a:r>
          </a:p>
        </p:txBody>
      </p:sp>
    </p:spTree>
    <p:extLst>
      <p:ext uri="{BB962C8B-B14F-4D97-AF65-F5344CB8AC3E}">
        <p14:creationId xmlns:p14="http://schemas.microsoft.com/office/powerpoint/2010/main" val="304007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C Divider ">
    <p:bg>
      <p:bgPr>
        <a:gradFill>
          <a:gsLst>
            <a:gs pos="16000">
              <a:schemeClr val="accent2"/>
            </a:gs>
            <a:gs pos="74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594"/>
            <a:ext cx="11437704" cy="6854405"/>
          </a:xfrm>
          <a:noFill/>
        </p:spPr>
        <p:txBody>
          <a:bodyPr anchor="ctr">
            <a:noAutofit/>
          </a:bodyPr>
          <a:lstStyle>
            <a:lvl1pPr algn="ctr">
              <a:defRPr sz="6000" spc="200" baseline="0">
                <a:solidFill>
                  <a:schemeClr val="bg1"/>
                </a:solidFill>
              </a:defRPr>
            </a:lvl1pPr>
          </a:lstStyle>
          <a:p>
            <a:r>
              <a:rPr lang="en-US"/>
              <a:t>Divider heading</a:t>
            </a:r>
          </a:p>
        </p:txBody>
      </p:sp>
    </p:spTree>
    <p:extLst>
      <p:ext uri="{BB962C8B-B14F-4D97-AF65-F5344CB8AC3E}">
        <p14:creationId xmlns:p14="http://schemas.microsoft.com/office/powerpoint/2010/main" val="684210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I Divider">
    <p:bg>
      <p:bgPr>
        <a:pattFill prst="pct5">
          <a:fgClr>
            <a:srgbClr val="97D6EC"/>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5760" y="3594"/>
            <a:ext cx="11437704" cy="6854405"/>
          </a:xfrm>
        </p:spPr>
        <p:txBody>
          <a:bodyPr anchor="ctr">
            <a:noAutofit/>
          </a:bodyPr>
          <a:lstStyle>
            <a:lvl1pPr algn="ctr">
              <a:defRPr sz="6000" spc="200" baseline="0">
                <a:solidFill>
                  <a:schemeClr val="tx1"/>
                </a:solidFill>
              </a:defRPr>
            </a:lvl1pPr>
          </a:lstStyle>
          <a:p>
            <a:r>
              <a:rPr lang="en-US"/>
              <a:t>Divider heading</a:t>
            </a:r>
          </a:p>
        </p:txBody>
      </p:sp>
    </p:spTree>
    <p:extLst>
      <p:ext uri="{BB962C8B-B14F-4D97-AF65-F5344CB8AC3E}">
        <p14:creationId xmlns:p14="http://schemas.microsoft.com/office/powerpoint/2010/main" val="1934169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395845" y="1"/>
            <a:ext cx="1179615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11" name="Title 1"/>
          <p:cNvSpPr>
            <a:spLocks noGrp="1"/>
          </p:cNvSpPr>
          <p:nvPr>
            <p:ph type="title" hasCustomPrompt="1"/>
          </p:nvPr>
        </p:nvSpPr>
        <p:spPr>
          <a:xfrm>
            <a:off x="883477" y="758952"/>
            <a:ext cx="10272203" cy="3566160"/>
          </a:xfrm>
        </p:spPr>
        <p:txBody>
          <a:bodyPr anchor="b" anchorCtr="0">
            <a:normAutofit/>
          </a:bodyPr>
          <a:lstStyle>
            <a:lvl1pPr>
              <a:lnSpc>
                <a:spcPct val="85000"/>
              </a:lnSpc>
              <a:defRPr sz="4500" b="0">
                <a:solidFill>
                  <a:schemeClr val="tx1"/>
                </a:solidFill>
              </a:defRPr>
            </a:lvl1pPr>
          </a:lstStyle>
          <a:p>
            <a:r>
              <a:rPr lang="en-US"/>
              <a:t>Section heading</a:t>
            </a:r>
          </a:p>
        </p:txBody>
      </p:sp>
      <p:cxnSp>
        <p:nvCxnSpPr>
          <p:cNvPr id="12" name="Straight Connector 11"/>
          <p:cNvCxnSpPr/>
          <p:nvPr userDrawn="1"/>
        </p:nvCxnSpPr>
        <p:spPr>
          <a:xfrm>
            <a:off x="883477" y="4343400"/>
            <a:ext cx="1027220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7627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F TOC Wide 2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Table of Contents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10" name="Content Placeholder 8"/>
          <p:cNvSpPr>
            <a:spLocks noGrp="1"/>
          </p:cNvSpPr>
          <p:nvPr>
            <p:ph sz="quarter" idx="13" hasCustomPrompt="1"/>
          </p:nvPr>
        </p:nvSpPr>
        <p:spPr>
          <a:xfrm>
            <a:off x="883477" y="1550021"/>
            <a:ext cx="4823483"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a:t>Section</a:t>
            </a:r>
          </a:p>
          <a:p>
            <a:pPr lvl="1"/>
            <a:r>
              <a:rPr lang="en-US"/>
              <a:t>Subsection</a:t>
            </a:r>
          </a:p>
        </p:txBody>
      </p:sp>
      <p:sp>
        <p:nvSpPr>
          <p:cNvPr id="13" name="Content Placeholder 8"/>
          <p:cNvSpPr>
            <a:spLocks noGrp="1"/>
          </p:cNvSpPr>
          <p:nvPr>
            <p:ph sz="quarter" idx="14" hasCustomPrompt="1"/>
          </p:nvPr>
        </p:nvSpPr>
        <p:spPr>
          <a:xfrm>
            <a:off x="6530316" y="1550021"/>
            <a:ext cx="4823483"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a:t>Section</a:t>
            </a:r>
          </a:p>
          <a:p>
            <a:pPr lvl="1"/>
            <a:r>
              <a:rPr lang="en-US"/>
              <a:t>Subsection</a:t>
            </a:r>
          </a:p>
        </p:txBody>
      </p:sp>
    </p:spTree>
    <p:extLst>
      <p:ext uri="{BB962C8B-B14F-4D97-AF65-F5344CB8AC3E}">
        <p14:creationId xmlns:p14="http://schemas.microsoft.com/office/powerpoint/2010/main" val="2633414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F TOC Wide 3 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Table of Contents</a:t>
            </a:r>
          </a:p>
        </p:txBody>
      </p:sp>
      <p:sp>
        <p:nvSpPr>
          <p:cNvPr id="3" name="Slide Number Placeholder 2"/>
          <p:cNvSpPr>
            <a:spLocks noGrp="1"/>
          </p:cNvSpPr>
          <p:nvPr>
            <p:ph type="sldNum" sz="quarter" idx="10"/>
          </p:nvPr>
        </p:nvSpPr>
        <p:spPr/>
        <p:txBody>
          <a:bodyPr/>
          <a:lstStyle>
            <a:lvl1pPr>
              <a:defRPr sz="1000"/>
            </a:lvl1pPr>
          </a:lstStyle>
          <a:p>
            <a:fld id="{EACE6E22-E655-5947-A8B4-6F095FBA2C12}" type="slidenum">
              <a:rPr lang="en-US" smtClean="0"/>
              <a:pPr/>
              <a:t>‹#›</a:t>
            </a:fld>
            <a:endParaRPr lang="en-US"/>
          </a:p>
        </p:txBody>
      </p:sp>
      <p:sp>
        <p:nvSpPr>
          <p:cNvPr id="4" name="Footer Placeholder 3"/>
          <p:cNvSpPr>
            <a:spLocks noGrp="1"/>
          </p:cNvSpPr>
          <p:nvPr>
            <p:ph type="ftr" sz="quarter" idx="11"/>
          </p:nvPr>
        </p:nvSpPr>
        <p:spPr/>
        <p:txBody>
          <a:bodyPr/>
          <a:lstStyle/>
          <a:p>
            <a:r>
              <a:rPr lang="en-US"/>
              <a:t>#BoozAllen #HHS #Drupal4Gov</a:t>
            </a:r>
          </a:p>
        </p:txBody>
      </p:sp>
      <p:sp>
        <p:nvSpPr>
          <p:cNvPr id="10" name="Content Placeholder 8"/>
          <p:cNvSpPr>
            <a:spLocks noGrp="1"/>
          </p:cNvSpPr>
          <p:nvPr>
            <p:ph sz="quarter" idx="13" hasCustomPrompt="1"/>
          </p:nvPr>
        </p:nvSpPr>
        <p:spPr>
          <a:xfrm>
            <a:off x="883477" y="1550021"/>
            <a:ext cx="3248256"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a:t>Section</a:t>
            </a:r>
          </a:p>
          <a:p>
            <a:pPr lvl="1"/>
            <a:r>
              <a:rPr lang="en-US"/>
              <a:t>Subsection</a:t>
            </a:r>
          </a:p>
        </p:txBody>
      </p:sp>
      <p:sp>
        <p:nvSpPr>
          <p:cNvPr id="13" name="Content Placeholder 8"/>
          <p:cNvSpPr>
            <a:spLocks noGrp="1"/>
          </p:cNvSpPr>
          <p:nvPr>
            <p:ph sz="quarter" idx="14" hasCustomPrompt="1"/>
          </p:nvPr>
        </p:nvSpPr>
        <p:spPr>
          <a:xfrm>
            <a:off x="4494511" y="1550021"/>
            <a:ext cx="3248256" cy="4626943"/>
          </a:xfrm>
        </p:spPr>
        <p:txBody>
          <a:bodyPr/>
          <a:lstStyle>
            <a:lvl1pPr marL="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a:t>Section</a:t>
            </a:r>
          </a:p>
          <a:p>
            <a:pPr lvl="1"/>
            <a:r>
              <a:rPr lang="en-US"/>
              <a:t>Subsection</a:t>
            </a:r>
          </a:p>
        </p:txBody>
      </p:sp>
      <p:sp>
        <p:nvSpPr>
          <p:cNvPr id="14" name="Content Placeholder 8"/>
          <p:cNvSpPr>
            <a:spLocks noGrp="1"/>
          </p:cNvSpPr>
          <p:nvPr>
            <p:ph sz="quarter" idx="15" hasCustomPrompt="1"/>
          </p:nvPr>
        </p:nvSpPr>
        <p:spPr>
          <a:xfrm>
            <a:off x="8105543" y="1550021"/>
            <a:ext cx="3248256" cy="4626943"/>
          </a:xfrm>
        </p:spPr>
        <p:txBody>
          <a:bodyPr/>
          <a:lstStyle>
            <a:lvl1pPr marL="50800" indent="0">
              <a:spcBef>
                <a:spcPts val="1200"/>
              </a:spcBef>
              <a:buNone/>
              <a:tabLst>
                <a:tab pos="2336800" algn="r"/>
                <a:tab pos="3543300" algn="r"/>
              </a:tabLst>
              <a:defRPr sz="1600" i="1" baseline="0">
                <a:solidFill>
                  <a:schemeClr val="tx1"/>
                </a:solidFill>
                <a:latin typeface="Georgia" charset="0"/>
                <a:ea typeface="Georgia" charset="0"/>
                <a:cs typeface="Georgia" charset="0"/>
              </a:defRPr>
            </a:lvl1pPr>
            <a:lvl2pPr marL="271463" indent="0">
              <a:spcBef>
                <a:spcPts val="300"/>
              </a:spcBef>
              <a:buNone/>
              <a:tabLst>
                <a:tab pos="2336800" algn="r"/>
                <a:tab pos="3543300" algn="r"/>
              </a:tabLst>
              <a:defRPr sz="1400"/>
            </a:lvl2pPr>
          </a:lstStyle>
          <a:p>
            <a:pPr lvl="0"/>
            <a:r>
              <a:rPr lang="en-US"/>
              <a:t>Section</a:t>
            </a:r>
          </a:p>
          <a:p>
            <a:pPr lvl="1"/>
            <a:r>
              <a:rPr lang="en-US"/>
              <a:t>Subsection</a:t>
            </a:r>
          </a:p>
        </p:txBody>
      </p:sp>
      <p:cxnSp>
        <p:nvCxnSpPr>
          <p:cNvPr id="15" name="Straight Connector 14"/>
          <p:cNvCxnSpPr/>
          <p:nvPr userDrawn="1"/>
        </p:nvCxnSpPr>
        <p:spPr>
          <a:xfrm>
            <a:off x="4281333" y="1550021"/>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888133" y="1550021"/>
            <a:ext cx="0" cy="462694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6940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4.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4"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
        <p:nvSpPr>
          <p:cNvPr id="2" name="Title Placeholder 1"/>
          <p:cNvSpPr>
            <a:spLocks noGrp="1"/>
          </p:cNvSpPr>
          <p:nvPr>
            <p:ph type="title"/>
          </p:nvPr>
        </p:nvSpPr>
        <p:spPr>
          <a:xfrm>
            <a:off x="883478" y="173773"/>
            <a:ext cx="10470321" cy="981308"/>
          </a:xfrm>
          <a:prstGeom prst="rect">
            <a:avLst/>
          </a:prstGeom>
        </p:spPr>
        <p:txBody>
          <a:bodyPr vert="horz" lIns="0" tIns="0" rIns="0" bIns="0" rtlCol="0" anchor="b">
            <a:noAutofit/>
          </a:bodyPr>
          <a:lstStyle/>
          <a:p>
            <a:r>
              <a:rPr lang="en-US"/>
              <a:t>Click to edit Master title style</a:t>
            </a:r>
          </a:p>
        </p:txBody>
      </p:sp>
      <p:sp>
        <p:nvSpPr>
          <p:cNvPr id="3" name="Text Placeholder 2"/>
          <p:cNvSpPr>
            <a:spLocks noGrp="1"/>
          </p:cNvSpPr>
          <p:nvPr>
            <p:ph type="body" idx="1"/>
          </p:nvPr>
        </p:nvSpPr>
        <p:spPr>
          <a:xfrm>
            <a:off x="883478" y="1578595"/>
            <a:ext cx="10470321" cy="4626943"/>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7" name="Rectangle 6"/>
          <p:cNvSpPr/>
          <p:nvPr userDrawn="1"/>
        </p:nvSpPr>
        <p:spPr bwMode="auto">
          <a:xfrm>
            <a:off x="0" y="1"/>
            <a:ext cx="36576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cxnSp>
        <p:nvCxnSpPr>
          <p:cNvPr id="8" name="Straight Connector 7"/>
          <p:cNvCxnSpPr/>
          <p:nvPr userDrawn="1"/>
        </p:nvCxnSpPr>
        <p:spPr>
          <a:xfrm>
            <a:off x="883480" y="1276283"/>
            <a:ext cx="10470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315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hf hdr="0" dt="0"/>
  <p:txStyles>
    <p:titleStyle>
      <a:lvl1pPr algn="l" defTabSz="914400" rtl="0" eaLnBrk="1" latinLnBrk="0" hangingPunct="1">
        <a:lnSpc>
          <a:spcPct val="90000"/>
        </a:lnSpc>
        <a:spcBef>
          <a:spcPct val="0"/>
        </a:spcBef>
        <a:buNone/>
        <a:defRPr sz="2800" kern="1200" cap="all" spc="100" baseline="0">
          <a:solidFill>
            <a:schemeClr val="tx1"/>
          </a:solidFill>
          <a:latin typeface="Oswald" charset="0"/>
          <a:ea typeface="Oswald" charset="0"/>
          <a:cs typeface="Oswald" charset="0"/>
        </a:defRPr>
      </a:lvl1pPr>
    </p:titleStyle>
    <p:bodyStyle>
      <a:lvl1pPr marL="285750" indent="-28575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515938" indent="-244475"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Calibri" charset="0"/>
          <a:ea typeface="Calibri" charset="0"/>
          <a:cs typeface="Calibri" charset="0"/>
        </a:defRPr>
      </a:lvl2pPr>
      <a:lvl3pPr marL="11113" indent="0" algn="l" defTabSz="914400" rtl="0" eaLnBrk="1" latinLnBrk="0" hangingPunct="1">
        <a:lnSpc>
          <a:spcPct val="100000"/>
        </a:lnSpc>
        <a:spcBef>
          <a:spcPts val="1200"/>
        </a:spcBef>
        <a:buFont typeface="Arial" panose="020B0604020202020204" pitchFamily="34" charset="0"/>
        <a:buNone/>
        <a:tabLst/>
        <a:defRPr sz="1600" b="1" kern="1200" cap="all" spc="100" baseline="0">
          <a:solidFill>
            <a:schemeClr val="accent2"/>
          </a:solidFill>
          <a:latin typeface="+mn-lt"/>
          <a:ea typeface="+mn-ea"/>
          <a:cs typeface="+mn-cs"/>
        </a:defRPr>
      </a:lvl3pPr>
      <a:lvl4pPr marL="7938" indent="0" algn="l" defTabSz="914400" rtl="0" eaLnBrk="1" latinLnBrk="0" hangingPunct="1">
        <a:lnSpc>
          <a:spcPct val="100000"/>
        </a:lnSpc>
        <a:spcBef>
          <a:spcPts val="0"/>
        </a:spcBef>
        <a:buFont typeface=".AppleSystemUIFont" charset="-120"/>
        <a:buNone/>
        <a:tabLst/>
        <a:defRPr sz="1400" i="1" kern="1200">
          <a:solidFill>
            <a:schemeClr val="tx1"/>
          </a:solidFill>
          <a:latin typeface="Georgia" charset="0"/>
          <a:ea typeface="Georgia" charset="0"/>
          <a:cs typeface="Georgia" charset="0"/>
        </a:defRPr>
      </a:lvl4pPr>
      <a:lvl5pPr marL="11113" indent="0" algn="l" defTabSz="914400" rtl="0" eaLnBrk="1" latinLnBrk="0" hangingPunct="1">
        <a:lnSpc>
          <a:spcPct val="100000"/>
        </a:lnSpc>
        <a:spcBef>
          <a:spcPts val="1200"/>
        </a:spcBef>
        <a:buFont typeface="Arial" panose="020B0604020202020204" pitchFamily="34" charset="0"/>
        <a:buNone/>
        <a:tabLst/>
        <a:defRPr sz="1100" i="1" kern="1200">
          <a:solidFill>
            <a:schemeClr val="tx1"/>
          </a:solidFill>
          <a:latin typeface="Calibri" charset="0"/>
          <a:ea typeface="Calibri" charset="0"/>
          <a:cs typeface="Calibri" charset="0"/>
        </a:defRPr>
      </a:lvl5pPr>
      <a:lvl6pPr marL="0" indent="0" algn="l" defTabSz="914400" rtl="0" eaLnBrk="1" latinLnBrk="0" hangingPunct="1">
        <a:lnSpc>
          <a:spcPct val="90000"/>
        </a:lnSpc>
        <a:spcBef>
          <a:spcPts val="500"/>
        </a:spcBef>
        <a:buFontTx/>
        <a:buNone/>
        <a:defRPr sz="1400" i="1" kern="1200">
          <a:solidFill>
            <a:schemeClr val="accent5"/>
          </a:solidFill>
          <a:latin typeface="Georgia" panose="02040502050405020303"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478" y="173773"/>
            <a:ext cx="10470321" cy="981308"/>
          </a:xfrm>
          <a:prstGeom prst="rect">
            <a:avLst/>
          </a:prstGeom>
        </p:spPr>
        <p:txBody>
          <a:bodyPr vert="horz" lIns="0" tIns="0" rIns="0" bIns="0" rtlCol="0" anchor="b">
            <a:noAutofit/>
          </a:bodyPr>
          <a:lstStyle/>
          <a:p>
            <a:r>
              <a:rPr lang="en-US" sz="2000" cap="none" spc="0">
                <a:latin typeface="Oswald Light" charset="0"/>
                <a:ea typeface="Oswald Light" charset="0"/>
                <a:cs typeface="Oswald Light" charset="0"/>
              </a:rPr>
              <a:t>This is an optional smaller point size for when you need longer headlines. </a:t>
            </a:r>
            <a:br>
              <a:rPr lang="en-US" sz="2000" cap="none" spc="0">
                <a:latin typeface="Oswald Light" charset="0"/>
                <a:ea typeface="Oswald Light" charset="0"/>
                <a:cs typeface="Oswald Light" charset="0"/>
              </a:rPr>
            </a:br>
            <a:r>
              <a:rPr lang="en-US" sz="2000" cap="none" spc="0">
                <a:latin typeface="Oswald Light" charset="0"/>
                <a:ea typeface="Oswald Light" charset="0"/>
                <a:cs typeface="Oswald Light" charset="0"/>
              </a:rPr>
              <a:t>Please limit to no more than 2 lines.</a:t>
            </a:r>
            <a:endParaRPr lang="en-US"/>
          </a:p>
        </p:txBody>
      </p:sp>
      <p:sp>
        <p:nvSpPr>
          <p:cNvPr id="3" name="Text Placeholder 2"/>
          <p:cNvSpPr>
            <a:spLocks noGrp="1"/>
          </p:cNvSpPr>
          <p:nvPr>
            <p:ph type="body" idx="1"/>
          </p:nvPr>
        </p:nvSpPr>
        <p:spPr>
          <a:xfrm>
            <a:off x="883478" y="1578595"/>
            <a:ext cx="10470321" cy="4626943"/>
          </a:xfrm>
          <a:prstGeom prst="rect">
            <a:avLst/>
          </a:prstGeom>
        </p:spPr>
        <p:txBody>
          <a:bodyPr vert="horz" lIns="0" tIns="0" rIns="0" bIns="0" rtlCol="0">
            <a:no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7" name="Rectangle 6"/>
          <p:cNvSpPr/>
          <p:nvPr userDrawn="1"/>
        </p:nvSpPr>
        <p:spPr bwMode="auto">
          <a:xfrm>
            <a:off x="0" y="1"/>
            <a:ext cx="36576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cxnSp>
        <p:nvCxnSpPr>
          <p:cNvPr id="8" name="Straight Connector 7"/>
          <p:cNvCxnSpPr/>
          <p:nvPr userDrawn="1"/>
        </p:nvCxnSpPr>
        <p:spPr>
          <a:xfrm>
            <a:off x="883480" y="1276283"/>
            <a:ext cx="104703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883480" y="6400451"/>
            <a:ext cx="1047032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15"/>
          <p:cNvSpPr>
            <a:spLocks noGrp="1"/>
          </p:cNvSpPr>
          <p:nvPr>
            <p:ph type="sldNum" sz="quarter" idx="4"/>
          </p:nvPr>
        </p:nvSpPr>
        <p:spPr>
          <a:xfrm>
            <a:off x="10744199"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11" name="Footer Placeholder 13"/>
          <p:cNvSpPr>
            <a:spLocks noGrp="1"/>
          </p:cNvSpPr>
          <p:nvPr>
            <p:ph type="ftr" sz="quarter" idx="3"/>
          </p:nvPr>
        </p:nvSpPr>
        <p:spPr>
          <a:xfrm>
            <a:off x="883475" y="6400451"/>
            <a:ext cx="9863328"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spTree>
    <p:extLst>
      <p:ext uri="{BB962C8B-B14F-4D97-AF65-F5344CB8AC3E}">
        <p14:creationId xmlns:p14="http://schemas.microsoft.com/office/powerpoint/2010/main" val="33498003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dt="0"/>
  <p:txStyles>
    <p:titleStyle>
      <a:lvl1pPr algn="l" defTabSz="914400" rtl="0" eaLnBrk="1" latinLnBrk="0" hangingPunct="1">
        <a:lnSpc>
          <a:spcPct val="100000"/>
        </a:lnSpc>
        <a:spcBef>
          <a:spcPct val="0"/>
        </a:spcBef>
        <a:buNone/>
        <a:defRPr sz="2000" kern="1200" cap="all" spc="100" baseline="0">
          <a:solidFill>
            <a:schemeClr val="tx1"/>
          </a:solidFill>
          <a:latin typeface="Oswald Light" panose="02000303000000000000" pitchFamily="2" charset="0"/>
          <a:ea typeface="Oswald Light" panose="02000303000000000000" pitchFamily="2" charset="0"/>
          <a:cs typeface="Oswald Light" panose="02000303000000000000" pitchFamily="2" charset="0"/>
        </a:defRPr>
      </a:lvl1pPr>
    </p:titleStyle>
    <p:bodyStyle>
      <a:lvl1pPr marL="171450" indent="-171450" algn="l" defTabSz="914400" rtl="0" eaLnBrk="1" latinLnBrk="0" hangingPunct="1">
        <a:lnSpc>
          <a:spcPct val="100000"/>
        </a:lnSpc>
        <a:spcBef>
          <a:spcPts val="600"/>
        </a:spcBef>
        <a:buFont typeface="Arial" charset="0"/>
        <a:buChar char="•"/>
        <a:defRPr sz="1200" b="0" kern="1200" cap="none" spc="0" baseline="0">
          <a:solidFill>
            <a:schemeClr val="tx1"/>
          </a:solidFill>
          <a:latin typeface="+mn-lt"/>
          <a:ea typeface="+mn-ea"/>
          <a:cs typeface="+mn-cs"/>
        </a:defRPr>
      </a:lvl1pPr>
      <a:lvl2pPr marL="344488" indent="-146050" algn="l" defTabSz="914400" rtl="0" eaLnBrk="1" latinLnBrk="0" hangingPunct="1">
        <a:lnSpc>
          <a:spcPct val="100000"/>
        </a:lnSpc>
        <a:spcBef>
          <a:spcPts val="0"/>
        </a:spcBef>
        <a:spcAft>
          <a:spcPts val="0"/>
        </a:spcAft>
        <a:buFont typeface="LucidaGrande" charset="0"/>
        <a:buChar char="-"/>
        <a:tabLst/>
        <a:defRPr sz="1200" i="0" kern="1200">
          <a:solidFill>
            <a:schemeClr val="tx1"/>
          </a:solidFill>
          <a:latin typeface="Calibri" charset="0"/>
          <a:ea typeface="Calibri" charset="0"/>
          <a:cs typeface="Calibri" charset="0"/>
        </a:defRPr>
      </a:lvl2pPr>
      <a:lvl3pPr marL="0" indent="0" algn="l" defTabSz="914400" rtl="0" eaLnBrk="1" latinLnBrk="0" hangingPunct="1">
        <a:lnSpc>
          <a:spcPct val="100000"/>
        </a:lnSpc>
        <a:spcBef>
          <a:spcPts val="2400"/>
        </a:spcBef>
        <a:buSzPct val="75000"/>
        <a:buFont typeface="Arial" panose="020B0604020202020204" pitchFamily="34" charset="0"/>
        <a:buNone/>
        <a:tabLst/>
        <a:defRPr sz="1200" b="1" kern="1200" cap="all" spc="100" baseline="0">
          <a:solidFill>
            <a:schemeClr val="accent2"/>
          </a:solidFill>
          <a:latin typeface="Calibri" charset="0"/>
          <a:ea typeface="Calibri" charset="0"/>
          <a:cs typeface="Calibri" charset="0"/>
        </a:defRPr>
      </a:lvl3pPr>
      <a:lvl4pPr marL="7938" indent="0" algn="l" defTabSz="914400" rtl="0" eaLnBrk="1" latinLnBrk="0" hangingPunct="1">
        <a:lnSpc>
          <a:spcPct val="100000"/>
        </a:lnSpc>
        <a:spcBef>
          <a:spcPts val="600"/>
        </a:spcBef>
        <a:spcAft>
          <a:spcPts val="600"/>
        </a:spcAft>
        <a:buSzPct val="75000"/>
        <a:buFont typeface=".AppleSystemUIFont" charset="-120"/>
        <a:buNone/>
        <a:tabLst/>
        <a:defRPr sz="1100" i="1" kern="1200">
          <a:solidFill>
            <a:schemeClr val="tx1"/>
          </a:solidFill>
          <a:latin typeface="Georgia" charset="0"/>
          <a:ea typeface="Georgia" charset="0"/>
          <a:cs typeface="Georgia" charset="0"/>
        </a:defRPr>
      </a:lvl4pPr>
      <a:lvl5pPr marL="11113" indent="0" algn="l" defTabSz="914400" rtl="0" eaLnBrk="1" latinLnBrk="0" hangingPunct="1">
        <a:lnSpc>
          <a:spcPct val="100000"/>
        </a:lnSpc>
        <a:spcBef>
          <a:spcPts val="1200"/>
        </a:spcBef>
        <a:buFont typeface="Arial" panose="020B0604020202020204" pitchFamily="34" charset="0"/>
        <a:buNone/>
        <a:tabLst/>
        <a:defRPr sz="900" i="1" kern="1200">
          <a:solidFill>
            <a:schemeClr val="tx1"/>
          </a:solidFill>
          <a:latin typeface="Calibri" charset="0"/>
          <a:ea typeface="Calibri" charset="0"/>
          <a:cs typeface="Calibri" charset="0"/>
        </a:defRPr>
      </a:lvl5pPr>
      <a:lvl6pPr marL="0" indent="0" algn="l" defTabSz="914400" rtl="0" eaLnBrk="1" latinLnBrk="0" hangingPunct="1">
        <a:lnSpc>
          <a:spcPct val="100000"/>
        </a:lnSpc>
        <a:spcBef>
          <a:spcPts val="1200"/>
        </a:spcBef>
        <a:buFontTx/>
        <a:buNone/>
        <a:defRPr sz="1100" i="1" kern="1200">
          <a:solidFill>
            <a:schemeClr val="accent2"/>
          </a:solidFill>
          <a:latin typeface="Georgia" panose="02040502050405020303"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p:nvPr userDrawn="1"/>
        </p:nvSpPr>
        <p:spPr>
          <a:xfrm>
            <a:off x="365761" y="-1"/>
            <a:ext cx="3925228" cy="6857999"/>
          </a:xfrm>
          <a:prstGeom prst="rect">
            <a:avLst/>
          </a:prstGeom>
          <a:pattFill prst="pct5">
            <a:fgClr>
              <a:srgbClr val="97D6E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Placeholder 1"/>
          <p:cNvSpPr>
            <a:spLocks noGrp="1"/>
          </p:cNvSpPr>
          <p:nvPr>
            <p:ph type="title"/>
          </p:nvPr>
        </p:nvSpPr>
        <p:spPr>
          <a:xfrm>
            <a:off x="838200" y="1027674"/>
            <a:ext cx="3274925" cy="1325563"/>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939645" y="1027673"/>
            <a:ext cx="6414155" cy="5149290"/>
          </a:xfrm>
          <a:prstGeom prst="rect">
            <a:avLst/>
          </a:prstGeom>
        </p:spPr>
        <p:txBody>
          <a:bodyPr vert="horz" lIns="91440" tIns="45720" rIns="91440" bIns="45720" rtlCol="0">
            <a:norm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
        <p:nvSpPr>
          <p:cNvPr id="7" name="Slide Number Placeholder 15"/>
          <p:cNvSpPr>
            <a:spLocks noGrp="1"/>
          </p:cNvSpPr>
          <p:nvPr>
            <p:ph type="sldNum" sz="quarter" idx="4"/>
          </p:nvPr>
        </p:nvSpPr>
        <p:spPr>
          <a:xfrm>
            <a:off x="10744200" y="6400800"/>
            <a:ext cx="609600" cy="457200"/>
          </a:xfrm>
          <a:prstGeom prst="rect">
            <a:avLst/>
          </a:prstGeom>
        </p:spPr>
        <p:txBody>
          <a:bodyPr vert="horz" lIns="91440" tIns="45720" rIns="91440" bIns="45720" rtlCol="0" anchor="ctr"/>
          <a:lstStyle>
            <a:lvl1pPr algn="r">
              <a:defRPr sz="1000">
                <a:solidFill>
                  <a:sysClr val="windowText" lastClr="000000"/>
                </a:solidFill>
              </a:defRPr>
            </a:lvl1pPr>
          </a:lstStyle>
          <a:p>
            <a:fld id="{EACE6E22-E655-5947-A8B4-6F095FBA2C12}" type="slidenum">
              <a:rPr lang="en-US" smtClean="0"/>
              <a:pPr/>
              <a:t>‹#›</a:t>
            </a:fld>
            <a:endParaRPr lang="en-US"/>
          </a:p>
        </p:txBody>
      </p:sp>
      <p:sp>
        <p:nvSpPr>
          <p:cNvPr id="8" name="Footer Placeholder 13"/>
          <p:cNvSpPr>
            <a:spLocks noGrp="1"/>
          </p:cNvSpPr>
          <p:nvPr>
            <p:ph type="ftr" sz="quarter" idx="3"/>
          </p:nvPr>
        </p:nvSpPr>
        <p:spPr>
          <a:xfrm>
            <a:off x="4939645" y="6400801"/>
            <a:ext cx="5804555" cy="457549"/>
          </a:xfrm>
          <a:prstGeom prst="rect">
            <a:avLst/>
          </a:prstGeom>
          <a:noFill/>
        </p:spPr>
        <p:txBody>
          <a:bodyPr vert="horz" lIns="0" tIns="0" rIns="0" bIns="0" rtlCol="0" anchor="ctr"/>
          <a:lstStyle>
            <a:lvl1pPr marL="11113" indent="0" algn="l">
              <a:tabLst/>
              <a:defRPr sz="700" i="1">
                <a:solidFill>
                  <a:schemeClr val="tx1"/>
                </a:solidFill>
                <a:latin typeface="Georgia" charset="0"/>
                <a:ea typeface="Georgia" charset="0"/>
                <a:cs typeface="Georgia" charset="0"/>
              </a:defRPr>
            </a:lvl1pPr>
          </a:lstStyle>
          <a:p>
            <a:r>
              <a:rPr lang="en-US"/>
              <a:t>#BoozAllen #HHS #Drupal4Gov</a:t>
            </a:r>
          </a:p>
        </p:txBody>
      </p:sp>
      <p:cxnSp>
        <p:nvCxnSpPr>
          <p:cNvPr id="9" name="Straight Connector 8"/>
          <p:cNvCxnSpPr/>
          <p:nvPr userDrawn="1"/>
        </p:nvCxnSpPr>
        <p:spPr>
          <a:xfrm flipV="1">
            <a:off x="4939645" y="6400452"/>
            <a:ext cx="6414155" cy="16859"/>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bwMode="auto">
          <a:xfrm>
            <a:off x="0" y="1"/>
            <a:ext cx="36576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bg1"/>
                </a:solidFill>
              </a:rPr>
              <a:t> </a:t>
            </a:r>
          </a:p>
        </p:txBody>
      </p:sp>
    </p:spTree>
    <p:extLst>
      <p:ext uri="{BB962C8B-B14F-4D97-AF65-F5344CB8AC3E}">
        <p14:creationId xmlns:p14="http://schemas.microsoft.com/office/powerpoint/2010/main" val="11284576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Lst>
  <p:hf hdr="0" dt="0"/>
  <p:txStyles>
    <p:titleStyle>
      <a:lvl1pPr algn="l" defTabSz="914400" rtl="0" eaLnBrk="1" latinLnBrk="0" hangingPunct="1">
        <a:lnSpc>
          <a:spcPct val="90000"/>
        </a:lnSpc>
        <a:spcBef>
          <a:spcPct val="0"/>
        </a:spcBef>
        <a:buNone/>
        <a:defRPr sz="2500" kern="1200" cap="all" spc="100" baseline="0">
          <a:solidFill>
            <a:schemeClr val="tx1"/>
          </a:solidFill>
          <a:latin typeface="Oswald" charset="0"/>
          <a:ea typeface="Oswald" charset="0"/>
          <a:cs typeface="Oswald" charset="0"/>
        </a:defRPr>
      </a:lvl1pPr>
    </p:titleStyle>
    <p:bodyStyle>
      <a:lvl1pPr marL="228600" indent="-228600" algn="l" defTabSz="914400" rtl="0" eaLnBrk="1" latinLnBrk="0" hangingPunct="1">
        <a:lnSpc>
          <a:spcPct val="100000"/>
        </a:lnSpc>
        <a:spcBef>
          <a:spcPts val="600"/>
        </a:spcBef>
        <a:buFont typeface="Arial"/>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LucidaGrande" charset="0"/>
        <a:buChar char="-"/>
        <a:defRPr sz="1600" kern="1200">
          <a:solidFill>
            <a:schemeClr val="tx1"/>
          </a:solidFill>
          <a:latin typeface="+mn-lt"/>
          <a:ea typeface="+mn-ea"/>
          <a:cs typeface="+mn-cs"/>
        </a:defRPr>
      </a:lvl2pPr>
      <a:lvl3pPr marL="7938" indent="0" algn="l" defTabSz="914400" rtl="0" eaLnBrk="1" latinLnBrk="0" hangingPunct="1">
        <a:lnSpc>
          <a:spcPct val="100000"/>
        </a:lnSpc>
        <a:spcBef>
          <a:spcPts val="1200"/>
        </a:spcBef>
        <a:buFont typeface="Arial"/>
        <a:buNone/>
        <a:tabLst/>
        <a:defRPr sz="1600" b="1" kern="1200" cap="all" spc="100" baseline="0">
          <a:solidFill>
            <a:schemeClr val="accent2"/>
          </a:solidFill>
          <a:latin typeface="+mn-lt"/>
          <a:ea typeface="+mn-ea"/>
          <a:cs typeface="+mn-cs"/>
        </a:defRPr>
      </a:lvl3pPr>
      <a:lvl4pPr marL="7938" indent="0" algn="l" defTabSz="914400" rtl="0" eaLnBrk="1" latinLnBrk="0" hangingPunct="1">
        <a:lnSpc>
          <a:spcPct val="100000"/>
        </a:lnSpc>
        <a:spcBef>
          <a:spcPts val="600"/>
        </a:spcBef>
        <a:spcAft>
          <a:spcPts val="600"/>
        </a:spcAft>
        <a:buFont typeface="Arial"/>
        <a:buNone/>
        <a:tabLst/>
        <a:defRPr sz="1400" i="1" kern="1200">
          <a:solidFill>
            <a:schemeClr val="tx1"/>
          </a:solidFill>
          <a:latin typeface="Georgia" charset="0"/>
          <a:ea typeface="Georgia" charset="0"/>
          <a:cs typeface="Georgia" charset="0"/>
        </a:defRPr>
      </a:lvl4pPr>
      <a:lvl5pPr marL="7938" indent="0" algn="l" defTabSz="914400" rtl="0" eaLnBrk="1" latinLnBrk="0" hangingPunct="1">
        <a:lnSpc>
          <a:spcPct val="100000"/>
        </a:lnSpc>
        <a:spcBef>
          <a:spcPts val="1200"/>
        </a:spcBef>
        <a:buFont typeface="Arial"/>
        <a:buNone/>
        <a:tabLst/>
        <a:defRPr sz="1100" 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6000">
              <a:schemeClr val="accent2"/>
            </a:gs>
            <a:gs pos="74000">
              <a:schemeClr val="accent1">
                <a:alpha val="90000"/>
              </a:schemeClr>
            </a:gs>
          </a:gsLst>
          <a:path path="circle">
            <a:fillToRect t="100000" r="100000"/>
          </a:path>
        </a:gradFill>
        <a:effectLst/>
      </p:bgPr>
    </p:bg>
    <p:spTree>
      <p:nvGrpSpPr>
        <p:cNvPr id="1" name=""/>
        <p:cNvGrpSpPr/>
        <p:nvPr/>
      </p:nvGrpSpPr>
      <p:grpSpPr>
        <a:xfrm>
          <a:off x="0" y="0"/>
          <a:ext cx="0" cy="0"/>
          <a:chOff x="0" y="0"/>
          <a:chExt cx="0" cy="0"/>
        </a:xfrm>
      </p:grpSpPr>
      <p:sp>
        <p:nvSpPr>
          <p:cNvPr id="8" name="Slide Number Placeholder 15"/>
          <p:cNvSpPr>
            <a:spLocks noGrp="1"/>
          </p:cNvSpPr>
          <p:nvPr>
            <p:ph type="sldNum" sz="quarter" idx="4"/>
          </p:nvPr>
        </p:nvSpPr>
        <p:spPr>
          <a:xfrm>
            <a:off x="10744200" y="6400800"/>
            <a:ext cx="609600" cy="457200"/>
          </a:xfrm>
          <a:prstGeom prst="rect">
            <a:avLst/>
          </a:prstGeom>
        </p:spPr>
        <p:txBody>
          <a:bodyPr vert="horz" lIns="91440" tIns="45720" rIns="91440" bIns="45720" rtlCol="0" anchor="ctr"/>
          <a:lstStyle>
            <a:lvl1pPr algn="r">
              <a:defRPr sz="1000">
                <a:solidFill>
                  <a:schemeClr val="bg1"/>
                </a:solidFill>
              </a:defRPr>
            </a:lvl1pPr>
          </a:lstStyle>
          <a:p>
            <a:fld id="{EACE6E22-E655-5947-A8B4-6F095FBA2C12}" type="slidenum">
              <a:rPr lang="en-US" smtClean="0"/>
              <a:pPr/>
              <a:t>‹#›</a:t>
            </a:fld>
            <a:endParaRPr lang="en-US"/>
          </a:p>
        </p:txBody>
      </p:sp>
      <p:sp>
        <p:nvSpPr>
          <p:cNvPr id="9" name="Footer Placeholder 13"/>
          <p:cNvSpPr>
            <a:spLocks noGrp="1"/>
          </p:cNvSpPr>
          <p:nvPr>
            <p:ph type="ftr" sz="quarter" idx="3"/>
          </p:nvPr>
        </p:nvSpPr>
        <p:spPr>
          <a:xfrm>
            <a:off x="4939645" y="6400801"/>
            <a:ext cx="5804555" cy="457549"/>
          </a:xfrm>
          <a:prstGeom prst="rect">
            <a:avLst/>
          </a:prstGeom>
          <a:noFill/>
        </p:spPr>
        <p:txBody>
          <a:bodyPr vert="horz" lIns="0" tIns="0" rIns="0" bIns="0" rtlCol="0" anchor="ctr"/>
          <a:lstStyle>
            <a:lvl1pPr marL="11113" indent="0" algn="l">
              <a:tabLst/>
              <a:defRPr sz="700" i="1">
                <a:solidFill>
                  <a:schemeClr val="bg1"/>
                </a:solidFill>
                <a:latin typeface="Georgia" charset="0"/>
                <a:ea typeface="Georgia" charset="0"/>
                <a:cs typeface="Georgia" charset="0"/>
              </a:defRPr>
            </a:lvl1pPr>
          </a:lstStyle>
          <a:p>
            <a:r>
              <a:rPr lang="en-US"/>
              <a:t>#BoozAllen #HHS #Drupal4Gov</a:t>
            </a:r>
          </a:p>
        </p:txBody>
      </p:sp>
      <p:cxnSp>
        <p:nvCxnSpPr>
          <p:cNvPr id="10" name="Straight Connector 9"/>
          <p:cNvCxnSpPr/>
          <p:nvPr userDrawn="1"/>
        </p:nvCxnSpPr>
        <p:spPr>
          <a:xfrm flipV="1">
            <a:off x="4939645" y="6400452"/>
            <a:ext cx="6414155" cy="1685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bwMode="auto">
          <a:xfrm>
            <a:off x="0" y="11876"/>
            <a:ext cx="365760" cy="6857999"/>
          </a:xfrm>
          <a:prstGeom prst="rect">
            <a:avLst/>
          </a:prstGeom>
          <a:solidFill>
            <a:schemeClr val="accent1"/>
          </a:solidFill>
          <a:ln>
            <a:noFill/>
          </a:ln>
          <a:ex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a:solidFill>
                  <a:schemeClr val="accent2"/>
                </a:solidFill>
              </a:rPr>
              <a:t> </a:t>
            </a:r>
          </a:p>
        </p:txBody>
      </p:sp>
      <p:sp>
        <p:nvSpPr>
          <p:cNvPr id="14" name="Title Placeholder 1"/>
          <p:cNvSpPr>
            <a:spLocks noGrp="1"/>
          </p:cNvSpPr>
          <p:nvPr>
            <p:ph type="title"/>
          </p:nvPr>
        </p:nvSpPr>
        <p:spPr>
          <a:xfrm>
            <a:off x="838200" y="1027674"/>
            <a:ext cx="3274925" cy="1325563"/>
          </a:xfrm>
          <a:prstGeom prst="rect">
            <a:avLst/>
          </a:prstGeom>
        </p:spPr>
        <p:txBody>
          <a:bodyPr vert="horz" lIns="91440" tIns="45720" rIns="91440" bIns="45720" rtlCol="0" anchor="t">
            <a:normAutofit/>
          </a:bodyPr>
          <a:lstStyle/>
          <a:p>
            <a:r>
              <a:rPr lang="en-US"/>
              <a:t>Click to edit Master title style</a:t>
            </a:r>
          </a:p>
        </p:txBody>
      </p:sp>
      <p:sp>
        <p:nvSpPr>
          <p:cNvPr id="15" name="Text Placeholder 2"/>
          <p:cNvSpPr>
            <a:spLocks noGrp="1"/>
          </p:cNvSpPr>
          <p:nvPr>
            <p:ph type="body" idx="1"/>
          </p:nvPr>
        </p:nvSpPr>
        <p:spPr>
          <a:xfrm>
            <a:off x="4939645" y="1027673"/>
            <a:ext cx="6414155" cy="5149290"/>
          </a:xfrm>
          <a:prstGeom prst="rect">
            <a:avLst/>
          </a:prstGeom>
        </p:spPr>
        <p:txBody>
          <a:bodyPr vert="horz" lIns="91440" tIns="45720" rIns="91440" bIns="45720" rtlCol="0">
            <a:normAutofit/>
          </a:bodyPr>
          <a:lstStyle/>
          <a:p>
            <a:pPr lvl="0"/>
            <a:r>
              <a:rPr lang="en-US"/>
              <a:t>Level 1 is used for body text. The bullet is optional and may be removed. </a:t>
            </a:r>
            <a:br>
              <a:rPr lang="en-US"/>
            </a:br>
            <a:r>
              <a:rPr lang="en-US"/>
              <a:t>Click “indent more” to access additional text styles.</a:t>
            </a:r>
          </a:p>
          <a:p>
            <a:pPr lvl="1"/>
            <a:r>
              <a:rPr lang="en-US"/>
              <a:t>Second level is a nested text bullet</a:t>
            </a:r>
          </a:p>
          <a:p>
            <a:pPr lvl="2"/>
            <a:r>
              <a:rPr lang="en-US"/>
              <a:t>Level 3 is an optional subhead. </a:t>
            </a:r>
          </a:p>
          <a:p>
            <a:pPr lvl="3"/>
            <a:r>
              <a:rPr lang="en-US"/>
              <a:t>Level 4 is an optional short description. </a:t>
            </a:r>
          </a:p>
          <a:p>
            <a:pPr lvl="4"/>
            <a:r>
              <a:rPr lang="en-US"/>
              <a:t>Level 5 is used for source information or footnotes.</a:t>
            </a:r>
          </a:p>
        </p:txBody>
      </p:sp>
    </p:spTree>
    <p:extLst>
      <p:ext uri="{BB962C8B-B14F-4D97-AF65-F5344CB8AC3E}">
        <p14:creationId xmlns:p14="http://schemas.microsoft.com/office/powerpoint/2010/main" val="180219149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hf hdr="0" dt="0"/>
  <p:txStyles>
    <p:titleStyle>
      <a:lvl1pPr algn="l" defTabSz="914400" rtl="0" eaLnBrk="1" latinLnBrk="0" hangingPunct="1">
        <a:lnSpc>
          <a:spcPct val="90000"/>
        </a:lnSpc>
        <a:spcBef>
          <a:spcPct val="0"/>
        </a:spcBef>
        <a:buNone/>
        <a:defRPr sz="2500" kern="1200" cap="all" spc="100" baseline="0">
          <a:solidFill>
            <a:schemeClr val="bg1"/>
          </a:solidFill>
          <a:latin typeface="Oswald" charset="0"/>
          <a:ea typeface="Oswald" charset="0"/>
          <a:cs typeface="Oswald" charset="0"/>
        </a:defRPr>
      </a:lvl1pPr>
    </p:titleStyle>
    <p:bodyStyle>
      <a:lvl1pPr marL="228600" indent="-228600" algn="l" defTabSz="914400" rtl="0" eaLnBrk="1" latinLnBrk="0" hangingPunct="1">
        <a:lnSpc>
          <a:spcPct val="100000"/>
        </a:lnSpc>
        <a:spcBef>
          <a:spcPts val="600"/>
        </a:spcBef>
        <a:buFont typeface="Arial"/>
        <a:buChar char="•"/>
        <a:defRPr sz="1600" kern="1200">
          <a:solidFill>
            <a:schemeClr val="bg1"/>
          </a:solidFill>
          <a:latin typeface="+mn-lt"/>
          <a:ea typeface="+mn-ea"/>
          <a:cs typeface="+mn-cs"/>
        </a:defRPr>
      </a:lvl1pPr>
      <a:lvl2pPr marL="685800" indent="-228600" algn="l" defTabSz="914400" rtl="0" eaLnBrk="1" latinLnBrk="0" hangingPunct="1">
        <a:lnSpc>
          <a:spcPct val="100000"/>
        </a:lnSpc>
        <a:spcBef>
          <a:spcPts val="0"/>
        </a:spcBef>
        <a:buFont typeface="LucidaGrande" charset="0"/>
        <a:buChar char="-"/>
        <a:defRPr sz="1600" kern="1200">
          <a:solidFill>
            <a:schemeClr val="bg1"/>
          </a:solidFill>
          <a:latin typeface="+mn-lt"/>
          <a:ea typeface="+mn-ea"/>
          <a:cs typeface="+mn-cs"/>
        </a:defRPr>
      </a:lvl2pPr>
      <a:lvl3pPr marL="6350" indent="0" algn="l" defTabSz="914400" rtl="0" eaLnBrk="1" latinLnBrk="0" hangingPunct="1">
        <a:lnSpc>
          <a:spcPct val="100000"/>
        </a:lnSpc>
        <a:spcBef>
          <a:spcPts val="1200"/>
        </a:spcBef>
        <a:buFont typeface="Arial"/>
        <a:buNone/>
        <a:tabLst/>
        <a:defRPr sz="1600" b="1" kern="1200" cap="all" spc="100" baseline="0">
          <a:solidFill>
            <a:schemeClr val="bg1"/>
          </a:solidFill>
          <a:latin typeface="+mn-lt"/>
          <a:ea typeface="+mn-ea"/>
          <a:cs typeface="+mn-cs"/>
        </a:defRPr>
      </a:lvl3pPr>
      <a:lvl4pPr marL="6350" indent="0" algn="l" defTabSz="914400" rtl="0" eaLnBrk="1" latinLnBrk="0" hangingPunct="1">
        <a:lnSpc>
          <a:spcPct val="100000"/>
        </a:lnSpc>
        <a:spcBef>
          <a:spcPts val="600"/>
        </a:spcBef>
        <a:spcAft>
          <a:spcPts val="600"/>
        </a:spcAft>
        <a:buFont typeface="Arial"/>
        <a:buNone/>
        <a:tabLst/>
        <a:defRPr sz="1400" i="1" kern="1200">
          <a:solidFill>
            <a:schemeClr val="bg1"/>
          </a:solidFill>
          <a:latin typeface="Georgia" charset="0"/>
          <a:ea typeface="Georgia" charset="0"/>
          <a:cs typeface="Georgia" charset="0"/>
        </a:defRPr>
      </a:lvl4pPr>
      <a:lvl5pPr marL="6350" indent="0" algn="l" defTabSz="914400" rtl="0" eaLnBrk="1" latinLnBrk="0" hangingPunct="1">
        <a:lnSpc>
          <a:spcPct val="100000"/>
        </a:lnSpc>
        <a:spcBef>
          <a:spcPts val="1200"/>
        </a:spcBef>
        <a:buFont typeface="Arial"/>
        <a:buNone/>
        <a:tabLst/>
        <a:defRPr sz="900" i="1"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5.xml"/><Relationship Id="rId5" Type="http://schemas.openxmlformats.org/officeDocument/2006/relationships/image" Target="../media/image32.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hhs.gov/"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8.png"/><Relationship Id="rId4" Type="http://schemas.openxmlformats.org/officeDocument/2006/relationships/hyperlink" Target="https://plus.google.com/+HH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hyperlink" Target="https://digitalmedia.hhs.gov/" TargetMode="External"/><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5.jp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github.com/HHS" TargetMode="External"/><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8" Type="http://schemas.openxmlformats.org/officeDocument/2006/relationships/hyperlink" Target="https://github.com/HHS/Structured-Content-Blog" TargetMode="External"/><Relationship Id="rId3" Type="http://schemas.openxmlformats.org/officeDocument/2006/relationships/hyperlink" Target="https://github.com/HHS/Structured-Content-Article" TargetMode="External"/><Relationship Id="rId7" Type="http://schemas.openxmlformats.org/officeDocument/2006/relationships/hyperlink" Target="https://github.com/HHS/Structured-Content-Leadership-Bio"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hyperlink" Target="https://github.com/HHS/Structured-Content-News-Release" TargetMode="External"/><Relationship Id="rId5" Type="http://schemas.openxmlformats.org/officeDocument/2006/relationships/hyperlink" Target="https://github.com/HHS/Structured-Content-Announcement" TargetMode="External"/><Relationship Id="rId4" Type="http://schemas.openxmlformats.org/officeDocument/2006/relationships/hyperlink" Target="https://github.com/HHS/Structured-Content-FAQ" TargetMode="External"/><Relationship Id="rId9" Type="http://schemas.openxmlformats.org/officeDocument/2006/relationships/image" Target="../media/image49.png"/></Relationships>
</file>

<file path=ppt/slides/_rels/slide33.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drupal.org/project/features" TargetMode="External"/><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8" Type="http://schemas.openxmlformats.org/officeDocument/2006/relationships/hyperlink" Target="http://www.seoskeptic.com/json-ld-big-day-at-google/" TargetMode="External"/><Relationship Id="rId13" Type="http://schemas.openxmlformats.org/officeDocument/2006/relationships/hyperlink" Target="https://www.instagram.com/boozallen/" TargetMode="External"/><Relationship Id="rId3" Type="http://schemas.openxmlformats.org/officeDocument/2006/relationships/hyperlink" Target="https://github.com/HHS" TargetMode="External"/><Relationship Id="rId7" Type="http://schemas.openxmlformats.org/officeDocument/2006/relationships/hyperlink" Target="https://www.linkedin.com/pulse/hhs-teams-healthlinecom-serve-consumers-christen-geiler" TargetMode="External"/><Relationship Id="rId12" Type="http://schemas.openxmlformats.org/officeDocument/2006/relationships/hyperlink" Target="https://www.linkedin.com/company/booz-allen-hamilton" TargetMode="External"/><Relationship Id="rId2" Type="http://schemas.openxmlformats.org/officeDocument/2006/relationships/notesSlide" Target="../notesSlides/notesSlide37.xml"/><Relationship Id="rId16" Type="http://schemas.openxmlformats.org/officeDocument/2006/relationships/image" Target="../media/image4.gif"/><Relationship Id="rId1" Type="http://schemas.openxmlformats.org/officeDocument/2006/relationships/slideLayout" Target="../slideLayouts/slideLayout10.xml"/><Relationship Id="rId6" Type="http://schemas.openxmlformats.org/officeDocument/2006/relationships/hyperlink" Target="https://www.digitalgov.gov/2016/07/18/information-architecture-vs-content-strategy-and-why-you-need-both/" TargetMode="External"/><Relationship Id="rId11" Type="http://schemas.openxmlformats.org/officeDocument/2006/relationships/image" Target="../media/image54.png"/><Relationship Id="rId5" Type="http://schemas.openxmlformats.org/officeDocument/2006/relationships/hyperlink" Target="https://www.digitalgov.gov/2017/04/07/hhs-offers-free-content-models-and-drupal-features/" TargetMode="External"/><Relationship Id="rId15" Type="http://schemas.openxmlformats.org/officeDocument/2006/relationships/image" Target="../media/image55.png"/><Relationship Id="rId10" Type="http://schemas.openxmlformats.org/officeDocument/2006/relationships/hyperlink" Target="https://twitter.com/BoozAllen" TargetMode="External"/><Relationship Id="rId4" Type="http://schemas.openxmlformats.org/officeDocument/2006/relationships/hyperlink" Target="https://syndication.hhs.gov/" TargetMode="External"/><Relationship Id="rId9" Type="http://schemas.openxmlformats.org/officeDocument/2006/relationships/hyperlink" Target="https://www.drupal.org/booz-allen-hamilton" TargetMode="External"/><Relationship Id="rId14" Type="http://schemas.openxmlformats.org/officeDocument/2006/relationships/hyperlink" Target="https://www.facebook.com/boozallen/"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hyperlink" Target="https://www.facebook.com/boozallen/" TargetMode="External"/><Relationship Id="rId3" Type="http://schemas.openxmlformats.org/officeDocument/2006/relationships/hyperlink" Target="mailto:McPhee_Glynnis@bah.com" TargetMode="External"/><Relationship Id="rId7" Type="http://schemas.openxmlformats.org/officeDocument/2006/relationships/hyperlink" Target="mailto:Warsaw_Craig@bah.com" TargetMode="External"/><Relationship Id="rId12" Type="http://schemas.openxmlformats.org/officeDocument/2006/relationships/hyperlink" Target="https://www.instagram.com/boozallen/"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mailto:Robbins_Eric@bah.com" TargetMode="External"/><Relationship Id="rId11" Type="http://schemas.openxmlformats.org/officeDocument/2006/relationships/hyperlink" Target="https://www.linkedin.com/company/booz-allen-hamilton" TargetMode="External"/><Relationship Id="rId5" Type="http://schemas.openxmlformats.org/officeDocument/2006/relationships/hyperlink" Target="mailto:Farazdaghi_Arash@bah.com" TargetMode="External"/><Relationship Id="rId10" Type="http://schemas.openxmlformats.org/officeDocument/2006/relationships/image" Target="../media/image54.png"/><Relationship Id="rId4" Type="http://schemas.openxmlformats.org/officeDocument/2006/relationships/hyperlink" Target="mailto:christen.Geiler@hhs.gov" TargetMode="External"/><Relationship Id="rId9" Type="http://schemas.openxmlformats.org/officeDocument/2006/relationships/hyperlink" Target="https://twitter.com/BoozAllen" TargetMode="External"/><Relationship Id="rId14" Type="http://schemas.openxmlformats.org/officeDocument/2006/relationships/image" Target="../media/image4.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24"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76" r="276"/>
          <a:stretch>
            <a:fillRect/>
          </a:stretch>
        </p:blipFill>
        <p:spPr>
          <a:prstGeom prst="rect">
            <a:avLst/>
          </a:prstGeom>
        </p:spPr>
      </p:pic>
      <p:sp>
        <p:nvSpPr>
          <p:cNvPr id="141" name="Shape 141"/>
          <p:cNvSpPr txBox="1">
            <a:spLocks noGrp="1"/>
          </p:cNvSpPr>
          <p:nvPr>
            <p:ph type="ctrTitle"/>
          </p:nvPr>
        </p:nvSpPr>
        <p:spPr/>
        <p:txBody>
          <a:bodyPr>
            <a:normAutofit fontScale="90000"/>
          </a:bodyPr>
          <a:lstStyle/>
          <a:p>
            <a:pPr lvl="0"/>
            <a:r>
              <a:rPr lang="en-US" sz="4400">
                <a:sym typeface="Oswald"/>
              </a:rPr>
              <a:t>FUTURE-PROOF YOUR CONTENT:</a:t>
            </a:r>
            <a:br>
              <a:rPr lang="en-US" sz="4400">
                <a:sym typeface="Oswald"/>
              </a:rPr>
            </a:br>
            <a:r>
              <a:rPr lang="en-US" sz="4400">
                <a:sym typeface="Oswald"/>
              </a:rPr>
              <a:t>BUILDING YOUR STRUCTURE </a:t>
            </a:r>
            <a:br>
              <a:rPr lang="en-US" sz="4400">
                <a:sym typeface="Oswald"/>
              </a:rPr>
            </a:br>
            <a:r>
              <a:rPr lang="en-US" sz="4400">
                <a:sym typeface="Oswald"/>
              </a:rPr>
              <a:t>FROM THE BOTTOM UP</a:t>
            </a:r>
          </a:p>
        </p:txBody>
      </p:sp>
      <p:sp>
        <p:nvSpPr>
          <p:cNvPr id="142" name="Shape 142"/>
          <p:cNvSpPr txBox="1">
            <a:spLocks noGrp="1"/>
          </p:cNvSpPr>
          <p:nvPr>
            <p:ph type="subTitle" idx="1"/>
            <p:extLst>
              <p:ext uri="{D42A27DB-BD31-4B8C-83A1-F6EECF244321}">
                <p14:modId xmlns:p14="http://schemas.microsoft.com/office/powerpoint/2010/main" val="579976151"/>
              </p:ext>
            </p:extLst>
          </p:nvPr>
        </p:nvSpPr>
        <p:spPr>
          <a:xfrm>
            <a:off x="4792133" y="4015751"/>
            <a:ext cx="7227067" cy="1026031"/>
          </a:xfrm>
        </p:spPr>
        <p:txBody>
          <a:bodyPr vert="horz" lIns="0" tIns="0" rIns="0" bIns="0" rtlCol="0" anchor="t">
            <a:noAutofit/>
          </a:bodyPr>
          <a:lstStyle/>
          <a:p>
            <a:pPr lvl="0"/>
            <a:r>
              <a:rPr lang="en-US" sz="1200">
                <a:sym typeface="Georgia"/>
              </a:rPr>
              <a:t>Presented by</a:t>
            </a:r>
          </a:p>
          <a:p>
            <a:pPr lvl="0"/>
            <a:r>
              <a:rPr lang="en-US" sz="1200">
                <a:sym typeface="Georgia"/>
              </a:rPr>
              <a:t>Sara Kieffer-Hess | Booz Allen Hamilton</a:t>
            </a:r>
            <a:endParaRPr lang="en-US" sz="1200"/>
          </a:p>
          <a:p>
            <a:pPr lvl="0"/>
            <a:r>
              <a:rPr lang="en-US" sz="1200">
                <a:sym typeface="Georgia"/>
              </a:rPr>
              <a:t>Glynnis McPhee | Booz Allen Hamilton</a:t>
            </a:r>
            <a:endParaRPr lang="en-US" sz="1200"/>
          </a:p>
          <a:p>
            <a:pPr lvl="0"/>
            <a:r>
              <a:rPr lang="en-US" sz="1200">
                <a:sym typeface="Georgia"/>
              </a:rPr>
              <a:t>Christen Geiler | HHS ASPA DCD</a:t>
            </a:r>
            <a:endParaRPr lang="en-US" sz="1200"/>
          </a:p>
          <a:p>
            <a:pPr lvl="0"/>
            <a:endParaRPr lang="en-US" sz="1000">
              <a:sym typeface="Georgia"/>
            </a:endParaRPr>
          </a:p>
        </p:txBody>
      </p:sp>
      <p:sp>
        <p:nvSpPr>
          <p:cNvPr id="143" name="Shape 143"/>
          <p:cNvSpPr txBox="1">
            <a:spLocks noGrp="1"/>
          </p:cNvSpPr>
          <p:nvPr>
            <p:ph type="body" sz="quarter" idx="10"/>
          </p:nvPr>
        </p:nvSpPr>
        <p:spPr/>
        <p:txBody>
          <a:bodyPr/>
          <a:lstStyle/>
          <a:p>
            <a:pPr lvl="0"/>
            <a:r>
              <a:rPr lang="en-US">
                <a:sym typeface="Calibri"/>
              </a:rPr>
              <a:t>DRUPAL GOVCON 2017</a:t>
            </a:r>
          </a:p>
        </p:txBody>
      </p:sp>
      <p:pic>
        <p:nvPicPr>
          <p:cNvPr id="6" name="Picture Placeholder 5"/>
          <p:cNvPicPr>
            <a:picLocks noGrp="1" noChangeAspect="1"/>
          </p:cNvPicPr>
          <p:nvPr>
            <p:ph type="pic" sz="quarter" idx="12"/>
          </p:nvPr>
        </p:nvPicPr>
        <p:blipFill>
          <a:blip r:embed="rId4"/>
          <a:stretch>
            <a:fillRect/>
          </a:stretch>
        </p:blipFill>
        <p:spPr>
          <a:xfrm>
            <a:off x="2588033" y="63371"/>
            <a:ext cx="671684" cy="694686"/>
          </a:xfrm>
        </p:spPr>
      </p:pic>
      <p:sp>
        <p:nvSpPr>
          <p:cNvPr id="144" name="Shape 144"/>
          <p:cNvSpPr/>
          <p:nvPr/>
        </p:nvSpPr>
        <p:spPr>
          <a:xfrm>
            <a:off x="1806232" y="4254980"/>
            <a:ext cx="2907016" cy="2172711"/>
          </a:xfrm>
          <a:prstGeom prst="rect">
            <a:avLst/>
          </a:prstGeom>
          <a:gradFill>
            <a:gsLst>
              <a:gs pos="0">
                <a:srgbClr val="000000">
                  <a:alpha val="0"/>
                </a:srgbClr>
              </a:gs>
              <a:gs pos="100000">
                <a:srgbClr val="000000">
                  <a:alpha val="54509"/>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145" name="Shape 145"/>
          <p:cNvSpPr/>
          <p:nvPr/>
        </p:nvSpPr>
        <p:spPr>
          <a:xfrm>
            <a:off x="1979630" y="5928910"/>
            <a:ext cx="1827593" cy="21544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800" b="0" i="0" u="none" strike="noStrike" cap="none">
                <a:solidFill>
                  <a:schemeClr val="lt1"/>
                </a:solidFill>
                <a:latin typeface="Calibri"/>
                <a:ea typeface="Calibri"/>
                <a:cs typeface="Calibri"/>
                <a:sym typeface="Calibri"/>
              </a:rPr>
              <a:t>Collaboration space, Alexandria, VA</a:t>
            </a:r>
          </a:p>
        </p:txBody>
      </p:sp>
      <p:sp>
        <p:nvSpPr>
          <p:cNvPr id="146" name="Shape 146"/>
          <p:cNvSpPr/>
          <p:nvPr/>
        </p:nvSpPr>
        <p:spPr>
          <a:xfrm rot="10800000" flipH="1">
            <a:off x="1806190" y="837460"/>
            <a:ext cx="2907055" cy="719006"/>
          </a:xfrm>
          <a:prstGeom prst="rect">
            <a:avLst/>
          </a:prstGeom>
          <a:gradFill>
            <a:gsLst>
              <a:gs pos="0">
                <a:srgbClr val="000000">
                  <a:alpha val="0"/>
                </a:srgbClr>
              </a:gs>
              <a:gs pos="100000">
                <a:srgbClr val="000000">
                  <a:alpha val="54509"/>
                </a:srgbClr>
              </a:gs>
            </a:gsLst>
            <a:lin ang="5400000" scaled="0"/>
          </a:gra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title"/>
          </p:nvPr>
        </p:nvSpPr>
        <p:spPr/>
        <p:txBody>
          <a:bodyPr/>
          <a:lstStyle/>
          <a:p>
            <a:pPr lvl="0"/>
            <a:r>
              <a:rPr lang="en-US">
                <a:sym typeface="Oswald"/>
              </a:rPr>
              <a:t>REUSABLE: LEADERSHIP BIO + NEWS RELEASE</a:t>
            </a:r>
          </a:p>
        </p:txBody>
      </p:sp>
      <p:sp>
        <p:nvSpPr>
          <p:cNvPr id="285" name="Shape 285"/>
          <p:cNvSpPr txBox="1">
            <a:spLocks noGrp="1"/>
          </p:cNvSpPr>
          <p:nvPr>
            <p:ph type="sldNum" sz="quarter" idx="10"/>
          </p:nvPr>
        </p:nvSpPr>
        <p:spPr/>
        <p:txBody>
          <a:bodyPr/>
          <a:lstStyle/>
          <a:p>
            <a:pPr lvl="0"/>
            <a:fld id="{00000000-1234-1234-1234-123412341234}" type="slidenum">
              <a:rPr lang="en-US" smtClean="0">
                <a:sym typeface="Calibri"/>
              </a:rPr>
              <a:pPr lvl="0"/>
              <a:t>9</a:t>
            </a:fld>
            <a:endParaRPr lang="en-US">
              <a:sym typeface="Calibri"/>
            </a:endParaRPr>
          </a:p>
        </p:txBody>
      </p:sp>
      <p:sp>
        <p:nvSpPr>
          <p:cNvPr id="286" name="Shape 286"/>
          <p:cNvSpPr txBox="1">
            <a:spLocks noGrp="1"/>
          </p:cNvSpPr>
          <p:nvPr>
            <p:ph type="ftr" sz="quarter" idx="11"/>
          </p:nvPr>
        </p:nvSpPr>
        <p:spPr/>
        <p:txBody>
          <a:bodyPr/>
          <a:lstStyle/>
          <a:p>
            <a:pPr lvl="0"/>
            <a:r>
              <a:rPr lang="en-US"/>
              <a:t>#BoozAllen #HHS #Drupal4Gov</a:t>
            </a:r>
          </a:p>
        </p:txBody>
      </p:sp>
      <p:pic>
        <p:nvPicPr>
          <p:cNvPr id="288" name="Shape 288"/>
          <p:cNvPicPr preferRelativeResize="0"/>
          <p:nvPr/>
        </p:nvPicPr>
        <p:blipFill rotWithShape="1">
          <a:blip r:embed="rId3">
            <a:alphaModFix/>
          </a:blip>
          <a:srcRect r="28187"/>
          <a:stretch/>
        </p:blipFill>
        <p:spPr>
          <a:xfrm>
            <a:off x="7733580" y="2550069"/>
            <a:ext cx="3819987" cy="2046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4"/>
          <a:stretch>
            <a:fillRect/>
          </a:stretch>
        </p:blipFill>
        <p:spPr>
          <a:xfrm>
            <a:off x="827567" y="1372938"/>
            <a:ext cx="6710917" cy="4366416"/>
          </a:xfrm>
          <a:prstGeom prst="rect">
            <a:avLst/>
          </a:prstGeom>
          <a:ln>
            <a:noFill/>
          </a:ln>
          <a:effectLst>
            <a:outerShdw blurRad="292100" dist="139700" dir="2700000" algn="tl" rotWithShape="0">
              <a:srgbClr val="333333">
                <a:alpha val="65000"/>
              </a:srgbClr>
            </a:outerShdw>
          </a:effectLst>
        </p:spPr>
      </p:pic>
      <p:sp>
        <p:nvSpPr>
          <p:cNvPr id="8" name="Shape 267"/>
          <p:cNvSpPr/>
          <p:nvPr/>
        </p:nvSpPr>
        <p:spPr>
          <a:xfrm>
            <a:off x="3038512" y="3694354"/>
            <a:ext cx="3521776" cy="1898372"/>
          </a:xfrm>
          <a:prstGeom prst="rect">
            <a:avLst/>
          </a:prstGeom>
          <a:noFill/>
          <a:ln w="28575" cap="flat" cmpd="sng">
            <a:solidFill>
              <a:srgbClr val="C00000"/>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cxnSp>
        <p:nvCxnSpPr>
          <p:cNvPr id="4" name="Straight Arrow Connector 3"/>
          <p:cNvCxnSpPr>
            <a:stCxn id="288" idx="1"/>
          </p:cNvCxnSpPr>
          <p:nvPr/>
        </p:nvCxnSpPr>
        <p:spPr>
          <a:xfrm flipH="1">
            <a:off x="6655982" y="3573208"/>
            <a:ext cx="1077598" cy="57349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p:txBody>
          <a:bodyPr/>
          <a:lstStyle/>
          <a:p>
            <a:pPr lvl="0"/>
            <a:r>
              <a:rPr lang="en-US">
                <a:sym typeface="Oswald"/>
              </a:rPr>
              <a:t>STRUCTURED CONTENT = FUTURE-PROOF</a:t>
            </a:r>
          </a:p>
        </p:txBody>
      </p:sp>
      <p:sp>
        <p:nvSpPr>
          <p:cNvPr id="295" name="Shape 295"/>
          <p:cNvSpPr txBox="1">
            <a:spLocks noGrp="1"/>
          </p:cNvSpPr>
          <p:nvPr>
            <p:ph type="sldNum" sz="quarter" idx="10"/>
          </p:nvPr>
        </p:nvSpPr>
        <p:spPr/>
        <p:txBody>
          <a:bodyPr/>
          <a:lstStyle/>
          <a:p>
            <a:pPr lvl="0"/>
            <a:fld id="{00000000-1234-1234-1234-123412341234}" type="slidenum">
              <a:rPr lang="en-US" smtClean="0">
                <a:sym typeface="Calibri"/>
              </a:rPr>
              <a:pPr lvl="0"/>
              <a:t>10</a:t>
            </a:fld>
            <a:endParaRPr lang="en-US">
              <a:sym typeface="Calibri"/>
            </a:endParaRPr>
          </a:p>
        </p:txBody>
      </p:sp>
      <p:sp>
        <p:nvSpPr>
          <p:cNvPr id="296" name="Shape 296"/>
          <p:cNvSpPr txBox="1">
            <a:spLocks noGrp="1"/>
          </p:cNvSpPr>
          <p:nvPr>
            <p:ph type="ftr" sz="quarter" idx="11"/>
          </p:nvPr>
        </p:nvSpPr>
        <p:spPr/>
        <p:txBody>
          <a:bodyPr/>
          <a:lstStyle/>
          <a:p>
            <a:pPr lvl="0"/>
            <a:r>
              <a:rPr lang="en-US"/>
              <a:t>#BoozAllen #HHS #Drupal4Gov</a:t>
            </a:r>
          </a:p>
        </p:txBody>
      </p:sp>
      <p:sp>
        <p:nvSpPr>
          <p:cNvPr id="297" name="Shape 297"/>
          <p:cNvSpPr txBox="1">
            <a:spLocks noGrp="1"/>
          </p:cNvSpPr>
          <p:nvPr>
            <p:ph idx="1"/>
            <p:extLst>
              <p:ext uri="{D42A27DB-BD31-4B8C-83A1-F6EECF244321}">
                <p14:modId xmlns:p14="http://schemas.microsoft.com/office/powerpoint/2010/main" val="2262261385"/>
              </p:ext>
            </p:extLst>
          </p:nvPr>
        </p:nvSpPr>
        <p:spPr/>
        <p:txBody>
          <a:bodyPr vert="horz" lIns="0" tIns="0" rIns="0" bIns="0" rtlCol="0" anchor="t">
            <a:noAutofit/>
          </a:bodyPr>
          <a:lstStyle/>
          <a:p>
            <a:pPr marL="0" lvl="0" indent="0">
              <a:buNone/>
            </a:pPr>
            <a:r>
              <a:rPr lang="en-US" sz="2400">
                <a:sym typeface="Calibri"/>
              </a:rPr>
              <a:t>With the proper tagging and metadata, content is always ready for the next:</a:t>
            </a:r>
            <a:endParaRPr lang="en-US"/>
          </a:p>
          <a:p>
            <a:pPr lvl="0"/>
            <a:endParaRPr lang="en-US" sz="2400">
              <a:sym typeface="Calibri"/>
            </a:endParaRPr>
          </a:p>
          <a:p>
            <a:pPr lvl="0"/>
            <a:endParaRPr lang="en-US" sz="2400">
              <a:sym typeface="Calibri"/>
            </a:endParaRPr>
          </a:p>
          <a:p>
            <a:r>
              <a:rPr lang="en-US" sz="2400">
                <a:sym typeface="Calibri"/>
              </a:rPr>
              <a:t>Content type</a:t>
            </a:r>
          </a:p>
          <a:p>
            <a:r>
              <a:rPr lang="en-US" sz="2400">
                <a:sym typeface="Calibri"/>
              </a:rPr>
              <a:t>Website</a:t>
            </a:r>
          </a:p>
          <a:p>
            <a:r>
              <a:rPr lang="en-US" sz="2400">
                <a:sym typeface="Calibri"/>
              </a:rPr>
              <a:t>Device</a:t>
            </a:r>
          </a:p>
          <a:p>
            <a:r>
              <a:rPr lang="en-US" sz="2400">
                <a:sym typeface="Calibri"/>
              </a:rPr>
              <a:t>Search engine</a:t>
            </a:r>
          </a:p>
        </p:txBody>
      </p:sp>
      <p:pic>
        <p:nvPicPr>
          <p:cNvPr id="298" name="Shape 298"/>
          <p:cNvPicPr preferRelativeResize="0"/>
          <p:nvPr/>
        </p:nvPicPr>
        <p:blipFill rotWithShape="1">
          <a:blip r:embed="rId3">
            <a:alphaModFix/>
          </a:blip>
          <a:srcRect/>
          <a:stretch/>
        </p:blipFill>
        <p:spPr>
          <a:xfrm>
            <a:off x="5573750" y="2763650"/>
            <a:ext cx="1981199" cy="3048000"/>
          </a:xfrm>
          <a:prstGeom prst="rect">
            <a:avLst/>
          </a:prstGeom>
          <a:noFill/>
          <a:ln>
            <a:noFill/>
          </a:ln>
        </p:spPr>
      </p:pic>
      <p:pic>
        <p:nvPicPr>
          <p:cNvPr id="7" name="Shape 309"/>
          <p:cNvPicPr preferRelativeResize="0"/>
          <p:nvPr/>
        </p:nvPicPr>
        <p:blipFill rotWithShape="1">
          <a:blip r:embed="rId4">
            <a:alphaModFix/>
          </a:blip>
          <a:srcRect/>
          <a:stretch/>
        </p:blipFill>
        <p:spPr>
          <a:xfrm>
            <a:off x="7554949" y="2763650"/>
            <a:ext cx="2966148" cy="287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8"/>
                                        </p:tgtEl>
                                        <p:attrNameLst>
                                          <p:attrName>style.visibility</p:attrName>
                                        </p:attrNameLst>
                                      </p:cBhvr>
                                      <p:to>
                                        <p:strVal val="visible"/>
                                      </p:to>
                                    </p:set>
                                    <p:animEffect transition="in" filter="fade">
                                      <p:cBhvr>
                                        <p:cTn id="7" dur="500"/>
                                        <p:tgtEl>
                                          <p:spTgt spid="2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Shape 315"/>
          <p:cNvSpPr txBox="1">
            <a:spLocks noGrp="1"/>
          </p:cNvSpPr>
          <p:nvPr>
            <p:ph type="title"/>
          </p:nvPr>
        </p:nvSpPr>
        <p:spPr/>
        <p:txBody>
          <a:bodyPr/>
          <a:lstStyle/>
          <a:p>
            <a:pPr lvl="0"/>
            <a:r>
              <a:rPr lang="en-US">
                <a:sym typeface="Oswald"/>
              </a:rPr>
              <a:t>HOW DO YOU ADD STRUCTURED CONTENT TO YOUR SITE?</a:t>
            </a:r>
          </a:p>
        </p:txBody>
      </p:sp>
      <p:sp>
        <p:nvSpPr>
          <p:cNvPr id="316" name="Shape 316"/>
          <p:cNvSpPr txBox="1">
            <a:spLocks noGrp="1"/>
          </p:cNvSpPr>
          <p:nvPr>
            <p:ph type="sldNum" sz="quarter" idx="10"/>
          </p:nvPr>
        </p:nvSpPr>
        <p:spPr/>
        <p:txBody>
          <a:bodyPr/>
          <a:lstStyle/>
          <a:p>
            <a:pPr lvl="0"/>
            <a:fld id="{00000000-1234-1234-1234-123412341234}" type="slidenum">
              <a:rPr lang="en-US" smtClean="0">
                <a:sym typeface="Calibri"/>
              </a:rPr>
              <a:pPr lvl="0"/>
              <a:t>11</a:t>
            </a:fld>
            <a:endParaRPr lang="en-US">
              <a:sym typeface="Calibri"/>
            </a:endParaRPr>
          </a:p>
        </p:txBody>
      </p:sp>
      <p:sp>
        <p:nvSpPr>
          <p:cNvPr id="317" name="Shape 317"/>
          <p:cNvSpPr txBox="1">
            <a:spLocks noGrp="1"/>
          </p:cNvSpPr>
          <p:nvPr>
            <p:ph type="ftr" sz="quarter" idx="11"/>
          </p:nvPr>
        </p:nvSpPr>
        <p:spPr/>
        <p:txBody>
          <a:bodyPr/>
          <a:lstStyle/>
          <a:p>
            <a:pPr lvl="0"/>
            <a:r>
              <a:rPr lang="en-US"/>
              <a:t>#BoozAllen #HHS #Drupal4Gov</a:t>
            </a:r>
          </a:p>
        </p:txBody>
      </p:sp>
      <p:pic>
        <p:nvPicPr>
          <p:cNvPr id="2050" name="Picture 2" descr="Image result for legos building legos"/>
          <p:cNvPicPr>
            <a:picLocks noChangeAspect="1" noChangeArrowheads="1"/>
          </p:cNvPicPr>
          <p:nvPr/>
        </p:nvPicPr>
        <p:blipFill rotWithShape="1">
          <a:blip r:embed="rId3">
            <a:extLst>
              <a:ext uri="{28A0092B-C50C-407E-A947-70E740481C1C}">
                <a14:useLocalDpi xmlns:a14="http://schemas.microsoft.com/office/drawing/2010/main" val="0"/>
              </a:ext>
            </a:extLst>
          </a:blip>
          <a:srcRect l="50087"/>
          <a:stretch/>
        </p:blipFill>
        <p:spPr bwMode="auto">
          <a:xfrm>
            <a:off x="3401533" y="1375738"/>
            <a:ext cx="5388934" cy="4914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p:txBody>
          <a:bodyPr/>
          <a:lstStyle/>
          <a:p>
            <a:pPr lvl="0"/>
            <a:r>
              <a:rPr lang="en-US">
                <a:sym typeface="Oswald"/>
              </a:rPr>
              <a:t>CONTENT MODEL</a:t>
            </a:r>
          </a:p>
        </p:txBody>
      </p:sp>
      <p:sp>
        <p:nvSpPr>
          <p:cNvPr id="326" name="Shape 326"/>
          <p:cNvSpPr txBox="1">
            <a:spLocks noGrp="1"/>
          </p:cNvSpPr>
          <p:nvPr>
            <p:ph type="sldNum" sz="quarter" idx="10"/>
          </p:nvPr>
        </p:nvSpPr>
        <p:spPr/>
        <p:txBody>
          <a:bodyPr/>
          <a:lstStyle/>
          <a:p>
            <a:pPr lvl="0"/>
            <a:fld id="{00000000-1234-1234-1234-123412341234}" type="slidenum">
              <a:rPr lang="en-US" smtClean="0">
                <a:sym typeface="Calibri"/>
              </a:rPr>
              <a:pPr lvl="0"/>
              <a:t>12</a:t>
            </a:fld>
            <a:endParaRPr lang="en-US">
              <a:sym typeface="Calibri"/>
            </a:endParaRPr>
          </a:p>
        </p:txBody>
      </p:sp>
      <p:sp>
        <p:nvSpPr>
          <p:cNvPr id="327" name="Shape 327"/>
          <p:cNvSpPr txBox="1">
            <a:spLocks noGrp="1"/>
          </p:cNvSpPr>
          <p:nvPr>
            <p:ph type="ftr" sz="quarter" idx="11"/>
          </p:nvPr>
        </p:nvSpPr>
        <p:spPr/>
        <p:txBody>
          <a:bodyPr/>
          <a:lstStyle/>
          <a:p>
            <a:pPr lvl="0"/>
            <a:r>
              <a:rPr lang="en-US"/>
              <a:t>#BoozAllen #HHS #Drupal4Gov</a:t>
            </a:r>
          </a:p>
        </p:txBody>
      </p:sp>
      <p:pic>
        <p:nvPicPr>
          <p:cNvPr id="3" name="Picture 2"/>
          <p:cNvPicPr>
            <a:picLocks noChangeAspect="1"/>
          </p:cNvPicPr>
          <p:nvPr/>
        </p:nvPicPr>
        <p:blipFill rotWithShape="1">
          <a:blip r:embed="rId3"/>
          <a:srcRect b="32248"/>
          <a:stretch/>
        </p:blipFill>
        <p:spPr>
          <a:xfrm>
            <a:off x="2925139" y="1435396"/>
            <a:ext cx="5713148" cy="464642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pic>
        <p:nvPicPr>
          <p:cNvPr id="334" name="Shape 334"/>
          <p:cNvPicPr preferRelativeResize="0"/>
          <p:nvPr/>
        </p:nvPicPr>
        <p:blipFill rotWithShape="1">
          <a:blip r:embed="rId3">
            <a:alphaModFix/>
          </a:blip>
          <a:srcRect t="56678"/>
          <a:stretch/>
        </p:blipFill>
        <p:spPr>
          <a:xfrm>
            <a:off x="3457433" y="1763519"/>
            <a:ext cx="2544600" cy="43532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35" name="Shape 335"/>
          <p:cNvSpPr txBox="1">
            <a:spLocks noGrp="1"/>
          </p:cNvSpPr>
          <p:nvPr>
            <p:ph type="title"/>
          </p:nvPr>
        </p:nvSpPr>
        <p:spPr/>
        <p:txBody>
          <a:bodyPr/>
          <a:lstStyle/>
          <a:p>
            <a:pPr lvl="0"/>
            <a:r>
              <a:rPr lang="en-US">
                <a:sym typeface="Oswald"/>
              </a:rPr>
              <a:t>CONTENT TYPE: LEADERSHIP BIO</a:t>
            </a:r>
          </a:p>
        </p:txBody>
      </p:sp>
      <p:sp>
        <p:nvSpPr>
          <p:cNvPr id="336" name="Shape 336"/>
          <p:cNvSpPr txBox="1">
            <a:spLocks noGrp="1"/>
          </p:cNvSpPr>
          <p:nvPr>
            <p:ph type="sldNum" sz="quarter" idx="10"/>
          </p:nvPr>
        </p:nvSpPr>
        <p:spPr/>
        <p:txBody>
          <a:bodyPr/>
          <a:lstStyle/>
          <a:p>
            <a:pPr lvl="0"/>
            <a:fld id="{00000000-1234-1234-1234-123412341234}" type="slidenum">
              <a:rPr lang="en-US" smtClean="0">
                <a:sym typeface="Calibri"/>
              </a:rPr>
              <a:pPr lvl="0"/>
              <a:t>13</a:t>
            </a:fld>
            <a:endParaRPr lang="en-US">
              <a:sym typeface="Calibri"/>
            </a:endParaRPr>
          </a:p>
        </p:txBody>
      </p:sp>
      <p:sp>
        <p:nvSpPr>
          <p:cNvPr id="337" name="Shape 337"/>
          <p:cNvSpPr txBox="1">
            <a:spLocks noGrp="1"/>
          </p:cNvSpPr>
          <p:nvPr>
            <p:ph type="ftr" sz="quarter" idx="11"/>
          </p:nvPr>
        </p:nvSpPr>
        <p:spPr/>
        <p:txBody>
          <a:bodyPr/>
          <a:lstStyle/>
          <a:p>
            <a:pPr lvl="0"/>
            <a:r>
              <a:rPr lang="en-US"/>
              <a:t>#BoozAllen #HHS #Drupal4Gov</a:t>
            </a:r>
          </a:p>
        </p:txBody>
      </p:sp>
      <p:pic>
        <p:nvPicPr>
          <p:cNvPr id="340" name="Shape 340"/>
          <p:cNvPicPr preferRelativeResize="0"/>
          <p:nvPr/>
        </p:nvPicPr>
        <p:blipFill rotWithShape="1">
          <a:blip r:embed="rId4">
            <a:alphaModFix/>
          </a:blip>
          <a:srcRect/>
          <a:stretch/>
        </p:blipFill>
        <p:spPr>
          <a:xfrm>
            <a:off x="7266509" y="1620718"/>
            <a:ext cx="4087290" cy="4498344"/>
          </a:xfrm>
          <a:prstGeom prst="rect">
            <a:avLst/>
          </a:prstGeom>
          <a:ln>
            <a:noFill/>
          </a:ln>
          <a:effectLst>
            <a:outerShdw blurRad="292100" dist="139700" dir="2700000" algn="tl" rotWithShape="0">
              <a:srgbClr val="333333">
                <a:alpha val="65000"/>
              </a:srgbClr>
            </a:outerShdw>
          </a:effectLst>
        </p:spPr>
      </p:pic>
      <p:pic>
        <p:nvPicPr>
          <p:cNvPr id="341" name="Shape 341"/>
          <p:cNvPicPr preferRelativeResize="0"/>
          <p:nvPr/>
        </p:nvPicPr>
        <p:blipFill rotWithShape="1">
          <a:blip r:embed="rId3">
            <a:alphaModFix/>
          </a:blip>
          <a:srcRect b="43403"/>
          <a:stretch/>
        </p:blipFill>
        <p:spPr>
          <a:xfrm>
            <a:off x="923260" y="1392663"/>
            <a:ext cx="2216899" cy="49544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6420170" y="2900603"/>
            <a:ext cx="552893" cy="584775"/>
          </a:xfrm>
          <a:prstGeom prst="rect">
            <a:avLst/>
          </a:prstGeom>
          <a:noFill/>
        </p:spPr>
        <p:txBody>
          <a:bodyPr wrap="square" rtlCol="0">
            <a:spAutoFit/>
          </a:bodyPr>
          <a:lstStyle/>
          <a:p>
            <a:r>
              <a:rPr lang="en-US" sz="3200"/>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p:txBody>
          <a:bodyPr/>
          <a:lstStyle/>
          <a:p>
            <a:pPr lvl="0"/>
            <a:r>
              <a:rPr lang="en-US">
                <a:sym typeface="Oswald"/>
              </a:rPr>
              <a:t>CONTENT TYPE = CONSISTENCY</a:t>
            </a:r>
          </a:p>
        </p:txBody>
      </p:sp>
      <p:sp>
        <p:nvSpPr>
          <p:cNvPr id="348" name="Shape 348"/>
          <p:cNvSpPr txBox="1">
            <a:spLocks noGrp="1"/>
          </p:cNvSpPr>
          <p:nvPr>
            <p:ph type="sldNum" sz="quarter" idx="10"/>
          </p:nvPr>
        </p:nvSpPr>
        <p:spPr/>
        <p:txBody>
          <a:bodyPr/>
          <a:lstStyle/>
          <a:p>
            <a:pPr lvl="0"/>
            <a:fld id="{00000000-1234-1234-1234-123412341234}" type="slidenum">
              <a:rPr lang="en-US" smtClean="0">
                <a:sym typeface="Calibri"/>
              </a:rPr>
              <a:pPr lvl="0"/>
              <a:t>14</a:t>
            </a:fld>
            <a:endParaRPr lang="en-US">
              <a:sym typeface="Calibri"/>
            </a:endParaRPr>
          </a:p>
        </p:txBody>
      </p:sp>
      <p:sp>
        <p:nvSpPr>
          <p:cNvPr id="349" name="Shape 349"/>
          <p:cNvSpPr txBox="1">
            <a:spLocks noGrp="1"/>
          </p:cNvSpPr>
          <p:nvPr>
            <p:ph type="ftr" sz="quarter" idx="11"/>
          </p:nvPr>
        </p:nvSpPr>
        <p:spPr/>
        <p:txBody>
          <a:bodyPr/>
          <a:lstStyle/>
          <a:p>
            <a:pPr lvl="0"/>
            <a:r>
              <a:rPr lang="en-US"/>
              <a:t>#BoozAllen #HHS #Drupal4Gov</a:t>
            </a:r>
          </a:p>
        </p:txBody>
      </p:sp>
      <p:pic>
        <p:nvPicPr>
          <p:cNvPr id="352" name="Shape 352"/>
          <p:cNvPicPr preferRelativeResize="0"/>
          <p:nvPr/>
        </p:nvPicPr>
        <p:blipFill rotWithShape="1">
          <a:blip r:embed="rId3">
            <a:alphaModFix/>
          </a:blip>
          <a:srcRect/>
          <a:stretch/>
        </p:blipFill>
        <p:spPr>
          <a:xfrm>
            <a:off x="1030675" y="1511249"/>
            <a:ext cx="4541405" cy="3315932"/>
          </a:xfrm>
          <a:prstGeom prst="rect">
            <a:avLst/>
          </a:prstGeom>
          <a:ln>
            <a:noFill/>
          </a:ln>
          <a:effectLst>
            <a:outerShdw blurRad="292100" dist="139700" dir="2700000" algn="tl" rotWithShape="0">
              <a:srgbClr val="333333">
                <a:alpha val="65000"/>
              </a:srgbClr>
            </a:outerShdw>
          </a:effectLst>
        </p:spPr>
      </p:pic>
      <p:pic>
        <p:nvPicPr>
          <p:cNvPr id="353" name="Shape 353"/>
          <p:cNvPicPr preferRelativeResize="0"/>
          <p:nvPr/>
        </p:nvPicPr>
        <p:blipFill rotWithShape="1">
          <a:blip r:embed="rId4">
            <a:alphaModFix/>
          </a:blip>
          <a:srcRect/>
          <a:stretch/>
        </p:blipFill>
        <p:spPr>
          <a:xfrm>
            <a:off x="7835679" y="1383036"/>
            <a:ext cx="3806971" cy="4105147"/>
          </a:xfrm>
          <a:prstGeom prst="rect">
            <a:avLst/>
          </a:prstGeom>
          <a:ln>
            <a:noFill/>
          </a:ln>
          <a:effectLst>
            <a:outerShdw blurRad="292100" dist="139700" dir="2700000" algn="tl" rotWithShape="0">
              <a:srgbClr val="333333">
                <a:alpha val="65000"/>
              </a:srgbClr>
            </a:outerShdw>
          </a:effectLst>
        </p:spPr>
      </p:pic>
      <p:pic>
        <p:nvPicPr>
          <p:cNvPr id="354" name="Shape 354"/>
          <p:cNvPicPr preferRelativeResize="0"/>
          <p:nvPr/>
        </p:nvPicPr>
        <p:blipFill rotWithShape="1">
          <a:blip r:embed="rId5">
            <a:alphaModFix/>
          </a:blip>
          <a:srcRect/>
          <a:stretch/>
        </p:blipFill>
        <p:spPr>
          <a:xfrm>
            <a:off x="4694452" y="2767539"/>
            <a:ext cx="4375120" cy="34874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500"/>
                                        <p:tgtEl>
                                          <p:spTgt spid="3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2"/>
                                        </p:tgtEl>
                                        <p:attrNameLst>
                                          <p:attrName>style.visibility</p:attrName>
                                        </p:attrNameLst>
                                      </p:cBhvr>
                                      <p:to>
                                        <p:strVal val="visible"/>
                                      </p:to>
                                    </p:set>
                                    <p:animEffect transition="in" filter="fade">
                                      <p:cBhvr>
                                        <p:cTn id="12" dur="500"/>
                                        <p:tgtEl>
                                          <p:spTgt spid="3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4"/>
                                        </p:tgtEl>
                                        <p:attrNameLst>
                                          <p:attrName>style.visibility</p:attrName>
                                        </p:attrNameLst>
                                      </p:cBhvr>
                                      <p:to>
                                        <p:strVal val="visible"/>
                                      </p:to>
                                    </p:set>
                                    <p:animEffect transition="in" filter="fade">
                                      <p:cBhvr>
                                        <p:cTn id="17" dur="500"/>
                                        <p:tgtEl>
                                          <p:spTgt spid="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p:txBody>
          <a:bodyPr/>
          <a:lstStyle/>
          <a:p>
            <a:pPr lvl="0"/>
            <a:r>
              <a:rPr lang="en-US">
                <a:sym typeface="Oswald"/>
              </a:rPr>
              <a:t>CONTENT TYPE + TAGGING = CONSISTENT AND REUSABLE</a:t>
            </a:r>
          </a:p>
        </p:txBody>
      </p:sp>
      <p:sp>
        <p:nvSpPr>
          <p:cNvPr id="370" name="Shape 370"/>
          <p:cNvSpPr txBox="1">
            <a:spLocks noGrp="1"/>
          </p:cNvSpPr>
          <p:nvPr>
            <p:ph type="sldNum" sz="quarter" idx="10"/>
          </p:nvPr>
        </p:nvSpPr>
        <p:spPr/>
        <p:txBody>
          <a:bodyPr/>
          <a:lstStyle/>
          <a:p>
            <a:pPr lvl="0"/>
            <a:fld id="{00000000-1234-1234-1234-123412341234}" type="slidenum">
              <a:rPr lang="en-US" smtClean="0">
                <a:sym typeface="Calibri"/>
              </a:rPr>
              <a:pPr lvl="0"/>
              <a:t>15</a:t>
            </a:fld>
            <a:endParaRPr lang="en-US">
              <a:sym typeface="Calibri"/>
            </a:endParaRPr>
          </a:p>
        </p:txBody>
      </p:sp>
      <p:sp>
        <p:nvSpPr>
          <p:cNvPr id="371" name="Shape 371"/>
          <p:cNvSpPr txBox="1">
            <a:spLocks noGrp="1"/>
          </p:cNvSpPr>
          <p:nvPr>
            <p:ph type="ftr" sz="quarter" idx="11"/>
          </p:nvPr>
        </p:nvSpPr>
        <p:spPr/>
        <p:txBody>
          <a:bodyPr/>
          <a:lstStyle/>
          <a:p>
            <a:pPr lvl="0"/>
            <a:r>
              <a:rPr lang="en-US"/>
              <a:t>#BoozAllen #HHS #Drupal4Gov</a:t>
            </a:r>
          </a:p>
        </p:txBody>
      </p:sp>
      <p:pic>
        <p:nvPicPr>
          <p:cNvPr id="372" name="Shape 372"/>
          <p:cNvPicPr preferRelativeResize="0"/>
          <p:nvPr/>
        </p:nvPicPr>
        <p:blipFill rotWithShape="1">
          <a:blip r:embed="rId3">
            <a:alphaModFix/>
          </a:blip>
          <a:srcRect/>
          <a:stretch/>
        </p:blipFill>
        <p:spPr>
          <a:xfrm>
            <a:off x="3143686" y="1365451"/>
            <a:ext cx="5904623" cy="4824623"/>
          </a:xfrm>
          <a:prstGeom prst="rect">
            <a:avLst/>
          </a:prstGeom>
          <a:ln>
            <a:noFill/>
          </a:ln>
          <a:effectLst>
            <a:outerShdw blurRad="292100" dist="139700" dir="2700000" algn="tl" rotWithShape="0">
              <a:srgbClr val="333333">
                <a:alpha val="65000"/>
              </a:srgbClr>
            </a:outerShdw>
          </a:effectLst>
        </p:spPr>
      </p:pic>
      <p:sp>
        <p:nvSpPr>
          <p:cNvPr id="373" name="Shape 373"/>
          <p:cNvSpPr/>
          <p:nvPr/>
        </p:nvSpPr>
        <p:spPr>
          <a:xfrm>
            <a:off x="5817975" y="2255100"/>
            <a:ext cx="1616700" cy="381000"/>
          </a:xfrm>
          <a:prstGeom prst="rect">
            <a:avLst/>
          </a:prstGeom>
          <a:noFill/>
          <a:ln w="28575" cap="flat" cmpd="sng">
            <a:solidFill>
              <a:schemeClr val="accent4"/>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4" name="Shape 374"/>
          <p:cNvSpPr/>
          <p:nvPr/>
        </p:nvSpPr>
        <p:spPr>
          <a:xfrm>
            <a:off x="5949775" y="4168325"/>
            <a:ext cx="1616700" cy="381000"/>
          </a:xfrm>
          <a:prstGeom prst="rect">
            <a:avLst/>
          </a:prstGeom>
          <a:noFill/>
          <a:ln w="28575" cap="flat" cmpd="sng">
            <a:solidFill>
              <a:schemeClr val="accent4"/>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5" name="Shape 375"/>
          <p:cNvSpPr/>
          <p:nvPr/>
        </p:nvSpPr>
        <p:spPr>
          <a:xfrm>
            <a:off x="4201275" y="1365450"/>
            <a:ext cx="2914200" cy="457500"/>
          </a:xfrm>
          <a:prstGeom prst="rect">
            <a:avLst/>
          </a:prstGeom>
          <a:noFill/>
          <a:ln w="28575" cap="flat" cmpd="sng">
            <a:solidFill>
              <a:schemeClr val="accent4"/>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p:txBody>
          <a:bodyPr/>
          <a:lstStyle/>
          <a:p>
            <a:pPr lvl="0"/>
            <a:r>
              <a:rPr lang="en-US">
                <a:sym typeface="Oswald"/>
              </a:rPr>
              <a:t>TAGGING + TAXONOMY AND USING VIEWS</a:t>
            </a:r>
          </a:p>
        </p:txBody>
      </p:sp>
      <p:sp>
        <p:nvSpPr>
          <p:cNvPr id="382" name="Shape 382"/>
          <p:cNvSpPr txBox="1">
            <a:spLocks noGrp="1"/>
          </p:cNvSpPr>
          <p:nvPr>
            <p:ph type="sldNum" sz="quarter" idx="10"/>
          </p:nvPr>
        </p:nvSpPr>
        <p:spPr/>
        <p:txBody>
          <a:bodyPr/>
          <a:lstStyle/>
          <a:p>
            <a:pPr lvl="0"/>
            <a:fld id="{00000000-1234-1234-1234-123412341234}" type="slidenum">
              <a:rPr lang="en-US" smtClean="0">
                <a:sym typeface="Calibri"/>
              </a:rPr>
              <a:pPr lvl="0"/>
              <a:t>16</a:t>
            </a:fld>
            <a:endParaRPr lang="en-US">
              <a:sym typeface="Calibri"/>
            </a:endParaRPr>
          </a:p>
        </p:txBody>
      </p:sp>
      <p:sp>
        <p:nvSpPr>
          <p:cNvPr id="383" name="Shape 383"/>
          <p:cNvSpPr txBox="1">
            <a:spLocks noGrp="1"/>
          </p:cNvSpPr>
          <p:nvPr>
            <p:ph type="ftr" sz="quarter" idx="11"/>
          </p:nvPr>
        </p:nvSpPr>
        <p:spPr/>
        <p:txBody>
          <a:bodyPr/>
          <a:lstStyle/>
          <a:p>
            <a:pPr lvl="0"/>
            <a:r>
              <a:rPr lang="en-US"/>
              <a:t>#BoozAllen #HHS #Drupal4Gov</a:t>
            </a:r>
          </a:p>
        </p:txBody>
      </p:sp>
      <p:pic>
        <p:nvPicPr>
          <p:cNvPr id="2" name="Picture 1"/>
          <p:cNvPicPr>
            <a:picLocks noChangeAspect="1"/>
          </p:cNvPicPr>
          <p:nvPr/>
        </p:nvPicPr>
        <p:blipFill rotWithShape="1">
          <a:blip r:embed="rId3"/>
          <a:srcRect l="29440" t="35763" r="60398" b="8980"/>
          <a:stretch/>
        </p:blipFill>
        <p:spPr>
          <a:xfrm>
            <a:off x="3362197" y="1362464"/>
            <a:ext cx="4626365" cy="49943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txBox="1">
            <a:spLocks noGrp="1"/>
          </p:cNvSpPr>
          <p:nvPr>
            <p:ph type="title"/>
          </p:nvPr>
        </p:nvSpPr>
        <p:spPr/>
        <p:txBody>
          <a:bodyPr/>
          <a:lstStyle/>
          <a:p>
            <a:pPr lvl="0"/>
            <a:r>
              <a:rPr lang="en-US">
                <a:sym typeface="Oswald"/>
              </a:rPr>
              <a:t>TAGGING + TAXONOMY</a:t>
            </a:r>
          </a:p>
        </p:txBody>
      </p:sp>
      <p:sp>
        <p:nvSpPr>
          <p:cNvPr id="391" name="Shape 391"/>
          <p:cNvSpPr txBox="1">
            <a:spLocks noGrp="1"/>
          </p:cNvSpPr>
          <p:nvPr>
            <p:ph type="sldNum" sz="quarter" idx="10"/>
          </p:nvPr>
        </p:nvSpPr>
        <p:spPr/>
        <p:txBody>
          <a:bodyPr/>
          <a:lstStyle/>
          <a:p>
            <a:pPr lvl="0"/>
            <a:fld id="{00000000-1234-1234-1234-123412341234}" type="slidenum">
              <a:rPr lang="en-US" smtClean="0">
                <a:sym typeface="Calibri"/>
              </a:rPr>
              <a:pPr lvl="0"/>
              <a:t>17</a:t>
            </a:fld>
            <a:endParaRPr lang="en-US">
              <a:sym typeface="Calibri"/>
            </a:endParaRPr>
          </a:p>
        </p:txBody>
      </p:sp>
      <p:sp>
        <p:nvSpPr>
          <p:cNvPr id="392" name="Shape 392"/>
          <p:cNvSpPr txBox="1">
            <a:spLocks noGrp="1"/>
          </p:cNvSpPr>
          <p:nvPr>
            <p:ph type="ftr" sz="quarter" idx="11"/>
          </p:nvPr>
        </p:nvSpPr>
        <p:spPr/>
        <p:txBody>
          <a:bodyPr/>
          <a:lstStyle/>
          <a:p>
            <a:pPr lvl="0"/>
            <a:r>
              <a:rPr lang="en-US"/>
              <a:t>#BoozAllen #HHS #Drupal4Gov</a:t>
            </a:r>
          </a:p>
        </p:txBody>
      </p:sp>
      <p:pic>
        <p:nvPicPr>
          <p:cNvPr id="393" name="Shape 393"/>
          <p:cNvPicPr preferRelativeResize="0"/>
          <p:nvPr/>
        </p:nvPicPr>
        <p:blipFill rotWithShape="1">
          <a:blip r:embed="rId3">
            <a:alphaModFix/>
          </a:blip>
          <a:srcRect b="49427"/>
          <a:stretch/>
        </p:blipFill>
        <p:spPr>
          <a:xfrm>
            <a:off x="883473" y="1417271"/>
            <a:ext cx="4007503" cy="3878762"/>
          </a:xfrm>
          <a:prstGeom prst="rect">
            <a:avLst/>
          </a:prstGeom>
          <a:ln>
            <a:noFill/>
          </a:ln>
          <a:effectLst>
            <a:outerShdw blurRad="292100" dist="139700" dir="2700000" algn="tl" rotWithShape="0">
              <a:srgbClr val="333333">
                <a:alpha val="65000"/>
              </a:srgbClr>
            </a:outerShdw>
          </a:effectLst>
        </p:spPr>
      </p:pic>
      <p:pic>
        <p:nvPicPr>
          <p:cNvPr id="394" name="Shape 394"/>
          <p:cNvPicPr preferRelativeResize="0"/>
          <p:nvPr/>
        </p:nvPicPr>
        <p:blipFill rotWithShape="1">
          <a:blip r:embed="rId3">
            <a:alphaModFix/>
          </a:blip>
          <a:srcRect t="50552"/>
          <a:stretch/>
        </p:blipFill>
        <p:spPr>
          <a:xfrm>
            <a:off x="5401083" y="2121550"/>
            <a:ext cx="4125689" cy="3897446"/>
          </a:xfrm>
          <a:prstGeom prst="rect">
            <a:avLst/>
          </a:prstGeom>
          <a:ln>
            <a:noFill/>
          </a:ln>
          <a:effectLst>
            <a:outerShdw blurRad="292100" dist="139700" dir="2700000" algn="tl" rotWithShape="0">
              <a:srgbClr val="333333">
                <a:alpha val="65000"/>
              </a:srgbClr>
            </a:outerShdw>
          </a:effectLst>
        </p:spPr>
      </p:pic>
      <p:pic>
        <p:nvPicPr>
          <p:cNvPr id="395" name="Shape 395"/>
          <p:cNvPicPr preferRelativeResize="0"/>
          <p:nvPr/>
        </p:nvPicPr>
        <p:blipFill rotWithShape="1">
          <a:blip r:embed="rId4">
            <a:alphaModFix/>
          </a:blip>
          <a:srcRect/>
          <a:stretch/>
        </p:blipFill>
        <p:spPr>
          <a:xfrm>
            <a:off x="10096799" y="1361724"/>
            <a:ext cx="1294800" cy="4848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4"/>
                                        </p:tgtEl>
                                        <p:attrNameLst>
                                          <p:attrName>style.visibility</p:attrName>
                                        </p:attrNameLst>
                                      </p:cBhvr>
                                      <p:to>
                                        <p:strVal val="visible"/>
                                      </p:to>
                                    </p:set>
                                    <p:animEffect transition="in" filter="fade">
                                      <p:cBhvr>
                                        <p:cTn id="12" dur="500"/>
                                        <p:tgtEl>
                                          <p:spTgt spid="3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3"/>
                                        </p:tgtEl>
                                        <p:attrNameLst>
                                          <p:attrName>style.visibility</p:attrName>
                                        </p:attrNameLst>
                                      </p:cBhvr>
                                      <p:to>
                                        <p:strVal val="visible"/>
                                      </p:to>
                                    </p:set>
                                    <p:animEffect transition="in" filter="fade">
                                      <p:cBhvr>
                                        <p:cTn id="17" dur="500"/>
                                        <p:tgtEl>
                                          <p:spTgt spid="3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Shape 414"/>
          <p:cNvPicPr preferRelativeResize="0"/>
          <p:nvPr/>
        </p:nvPicPr>
        <p:blipFill rotWithShape="1">
          <a:blip r:embed="rId3">
            <a:alphaModFix/>
          </a:blip>
          <a:srcRect/>
          <a:stretch/>
        </p:blipFill>
        <p:spPr>
          <a:xfrm>
            <a:off x="2893618" y="2187275"/>
            <a:ext cx="6849600" cy="4213500"/>
          </a:xfrm>
          <a:prstGeom prst="rect">
            <a:avLst/>
          </a:prstGeom>
          <a:noFill/>
          <a:ln>
            <a:noFill/>
          </a:ln>
        </p:spPr>
      </p:pic>
      <p:sp>
        <p:nvSpPr>
          <p:cNvPr id="415" name="Shape 415"/>
          <p:cNvSpPr txBox="1">
            <a:spLocks noGrp="1"/>
          </p:cNvSpPr>
          <p:nvPr>
            <p:ph type="title"/>
          </p:nvPr>
        </p:nvSpPr>
        <p:spPr/>
        <p:txBody>
          <a:bodyPr/>
          <a:lstStyle/>
          <a:p>
            <a:pPr lvl="0"/>
            <a:r>
              <a:rPr lang="en-US">
                <a:sym typeface="Oswald"/>
              </a:rPr>
              <a:t>SPEAKING OF TAGS… WHAT ABOUT SCHEMA AND METADATA?</a:t>
            </a:r>
          </a:p>
        </p:txBody>
      </p:sp>
      <p:sp>
        <p:nvSpPr>
          <p:cNvPr id="416" name="Shape 416"/>
          <p:cNvSpPr txBox="1">
            <a:spLocks noGrp="1"/>
          </p:cNvSpPr>
          <p:nvPr>
            <p:ph type="sldNum" sz="quarter" idx="10"/>
          </p:nvPr>
        </p:nvSpPr>
        <p:spPr/>
        <p:txBody>
          <a:bodyPr/>
          <a:lstStyle/>
          <a:p>
            <a:pPr lvl="0"/>
            <a:fld id="{00000000-1234-1234-1234-123412341234}" type="slidenum">
              <a:rPr lang="en-US" smtClean="0">
                <a:sym typeface="Calibri"/>
              </a:rPr>
              <a:pPr lvl="0"/>
              <a:t>18</a:t>
            </a:fld>
            <a:endParaRPr lang="en-US">
              <a:sym typeface="Calibri"/>
            </a:endParaRPr>
          </a:p>
        </p:txBody>
      </p:sp>
      <p:sp>
        <p:nvSpPr>
          <p:cNvPr id="417" name="Shape 417"/>
          <p:cNvSpPr txBox="1">
            <a:spLocks noGrp="1"/>
          </p:cNvSpPr>
          <p:nvPr>
            <p:ph type="ftr" sz="quarter" idx="11"/>
          </p:nvPr>
        </p:nvSpPr>
        <p:spPr/>
        <p:txBody>
          <a:bodyPr/>
          <a:lstStyle/>
          <a:p>
            <a:pPr lvl="0"/>
            <a:r>
              <a:rPr lang="en-US"/>
              <a:t>#BoozAllen #HHS #Drupal4Gov</a:t>
            </a:r>
          </a:p>
        </p:txBody>
      </p:sp>
      <p:sp>
        <p:nvSpPr>
          <p:cNvPr id="2" name="Content Placeholder 1"/>
          <p:cNvSpPr>
            <a:spLocks noGrp="1"/>
          </p:cNvSpPr>
          <p:nvPr>
            <p:ph idx="1"/>
          </p:nvPr>
        </p:nvSpPr>
        <p:spPr/>
        <p:txBody>
          <a:bodyPr/>
          <a:lstStyle/>
          <a:p>
            <a:pPr marL="0" indent="0">
              <a:buNone/>
            </a:pPr>
            <a:r>
              <a:rPr lang="en-US" sz="2000">
                <a:sym typeface="Calibri"/>
              </a:rPr>
              <a:t>Schema is the instruction manual for metadata.</a:t>
            </a:r>
          </a:p>
          <a:p>
            <a:endParaRPr 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p:txBody>
          <a:bodyPr/>
          <a:lstStyle/>
          <a:p>
            <a:pPr lvl="0"/>
            <a:r>
              <a:rPr lang="en-US">
                <a:sym typeface="Oswald"/>
              </a:rPr>
              <a:t>STRUCTURED CONTENT IS. . .</a:t>
            </a:r>
          </a:p>
        </p:txBody>
      </p:sp>
      <p:sp>
        <p:nvSpPr>
          <p:cNvPr id="154" name="Shape 154"/>
          <p:cNvSpPr txBox="1">
            <a:spLocks noGrp="1"/>
          </p:cNvSpPr>
          <p:nvPr>
            <p:ph type="sldNum" sz="quarter" idx="10"/>
          </p:nvPr>
        </p:nvSpPr>
        <p:spPr/>
        <p:txBody>
          <a:bodyPr/>
          <a:lstStyle/>
          <a:p>
            <a:pPr lvl="0"/>
            <a:fld id="{00000000-1234-1234-1234-123412341234}" type="slidenum">
              <a:rPr lang="en-US" smtClean="0">
                <a:sym typeface="Calibri"/>
              </a:rPr>
              <a:pPr lvl="0"/>
              <a:t>1</a:t>
            </a:fld>
            <a:endParaRPr lang="en-US">
              <a:sym typeface="Calibri"/>
            </a:endParaRPr>
          </a:p>
        </p:txBody>
      </p:sp>
      <p:sp>
        <p:nvSpPr>
          <p:cNvPr id="155" name="Shape 155"/>
          <p:cNvSpPr txBox="1">
            <a:spLocks noGrp="1"/>
          </p:cNvSpPr>
          <p:nvPr>
            <p:ph type="ftr" sz="quarter" idx="11"/>
          </p:nvPr>
        </p:nvSpPr>
        <p:spPr/>
        <p:txBody>
          <a:bodyPr/>
          <a:lstStyle/>
          <a:p>
            <a:pPr lvl="0"/>
            <a:r>
              <a:rPr lang="en-US">
                <a:sym typeface="Georgia"/>
              </a:rPr>
              <a:t>#BoozAllen #HHS #Drupal4Gov</a:t>
            </a:r>
          </a:p>
        </p:txBody>
      </p:sp>
      <p:sp>
        <p:nvSpPr>
          <p:cNvPr id="156" name="Shape 156"/>
          <p:cNvSpPr txBox="1">
            <a:spLocks noGrp="1"/>
          </p:cNvSpPr>
          <p:nvPr>
            <p:ph idx="1"/>
          </p:nvPr>
        </p:nvSpPr>
        <p:spPr/>
        <p:txBody>
          <a:bodyPr/>
          <a:lstStyle/>
          <a:p>
            <a:pPr marL="203200" lvl="0" indent="0">
              <a:buNone/>
            </a:pPr>
            <a:r>
              <a:rPr lang="en-US" sz="2800" dirty="0">
                <a:sym typeface="Calibri"/>
              </a:rPr>
              <a:t>Content broken into parts and assigned metadata </a:t>
            </a:r>
            <a:r>
              <a:rPr lang="en-US" sz="2800">
                <a:sym typeface="Calibri"/>
              </a:rPr>
              <a:t>and taxonomy. </a:t>
            </a:r>
            <a:endParaRPr lang="en-US" sz="2800" dirty="0">
              <a:sym typeface="Calibri"/>
            </a:endParaRPr>
          </a:p>
          <a:p>
            <a:pPr lvl="0"/>
            <a:endParaRPr lang="en-US" sz="2800" dirty="0">
              <a:sym typeface="Calibri"/>
            </a:endParaRPr>
          </a:p>
          <a:p>
            <a:pPr marL="457200" indent="-254000"/>
            <a:r>
              <a:rPr lang="en-US" sz="2800" dirty="0">
                <a:sym typeface="Calibri"/>
              </a:rPr>
              <a:t>Flexible </a:t>
            </a:r>
          </a:p>
          <a:p>
            <a:pPr marL="457200" indent="-254000"/>
            <a:r>
              <a:rPr lang="en-US" sz="2800" dirty="0">
                <a:sym typeface="Calibri"/>
              </a:rPr>
              <a:t>Reusable</a:t>
            </a:r>
          </a:p>
          <a:p>
            <a:pPr marL="457200" indent="-254000"/>
            <a:r>
              <a:rPr lang="en-US" sz="2800" dirty="0">
                <a:sym typeface="Calibri"/>
              </a:rPr>
              <a:t>“Future-proof”</a:t>
            </a:r>
          </a:p>
          <a:p>
            <a:pPr lvl="0"/>
            <a:endParaRPr lang="en-US" dirty="0">
              <a:sym typeface="Calibri"/>
            </a:endParaRPr>
          </a:p>
        </p:txBody>
      </p:sp>
      <p:pic>
        <p:nvPicPr>
          <p:cNvPr id="3" name="Picture 2"/>
          <p:cNvPicPr>
            <a:picLocks noChangeAspect="1"/>
          </p:cNvPicPr>
          <p:nvPr/>
        </p:nvPicPr>
        <p:blipFill>
          <a:blip r:embed="rId3"/>
          <a:stretch>
            <a:fillRect/>
          </a:stretch>
        </p:blipFill>
        <p:spPr>
          <a:xfrm>
            <a:off x="6596333" y="2874149"/>
            <a:ext cx="3979653" cy="298474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p:txBody>
          <a:bodyPr/>
          <a:lstStyle/>
          <a:p>
            <a:pPr lvl="0"/>
            <a:r>
              <a:rPr lang="en-US">
                <a:sym typeface="Oswald"/>
              </a:rPr>
              <a:t>MICRODATA: W3 SCHOOLS STYLE</a:t>
            </a:r>
          </a:p>
        </p:txBody>
      </p:sp>
      <p:sp>
        <p:nvSpPr>
          <p:cNvPr id="435" name="Shape 435"/>
          <p:cNvSpPr txBox="1">
            <a:spLocks noGrp="1"/>
          </p:cNvSpPr>
          <p:nvPr>
            <p:ph type="sldNum" sz="quarter" idx="10"/>
          </p:nvPr>
        </p:nvSpPr>
        <p:spPr/>
        <p:txBody>
          <a:bodyPr/>
          <a:lstStyle/>
          <a:p>
            <a:pPr lvl="0"/>
            <a:fld id="{00000000-1234-1234-1234-123412341234}" type="slidenum">
              <a:rPr lang="en-US" smtClean="0">
                <a:sym typeface="Calibri"/>
              </a:rPr>
              <a:pPr lvl="0"/>
              <a:t>19</a:t>
            </a:fld>
            <a:endParaRPr lang="en-US">
              <a:sym typeface="Calibri"/>
            </a:endParaRPr>
          </a:p>
        </p:txBody>
      </p:sp>
      <p:sp>
        <p:nvSpPr>
          <p:cNvPr id="436" name="Shape 436"/>
          <p:cNvSpPr txBox="1">
            <a:spLocks noGrp="1"/>
          </p:cNvSpPr>
          <p:nvPr>
            <p:ph type="ftr" sz="quarter" idx="11"/>
          </p:nvPr>
        </p:nvSpPr>
        <p:spPr/>
        <p:txBody>
          <a:bodyPr/>
          <a:lstStyle/>
          <a:p>
            <a:pPr lvl="0"/>
            <a:r>
              <a:rPr lang="en-US"/>
              <a:t>#BoozAllen #HHS #Drupal4Gov</a:t>
            </a:r>
          </a:p>
        </p:txBody>
      </p:sp>
      <p:sp>
        <p:nvSpPr>
          <p:cNvPr id="437" name="Shape 437"/>
          <p:cNvSpPr txBox="1"/>
          <p:nvPr/>
        </p:nvSpPr>
        <p:spPr>
          <a:xfrm>
            <a:off x="883475" y="1616848"/>
            <a:ext cx="7106253" cy="3299101"/>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000">
                <a:solidFill>
                  <a:srgbClr val="888888"/>
                </a:solidFill>
                <a:latin typeface="+mn-lt"/>
                <a:ea typeface="Roboto Mono"/>
                <a:cs typeface="Roboto Mono"/>
                <a:sym typeface="Roboto Mono"/>
              </a:rPr>
              <a:t>&lt;</a:t>
            </a:r>
            <a:r>
              <a:rPr lang="en-US" sz="2000" b="1">
                <a:solidFill>
                  <a:srgbClr val="888888"/>
                </a:solidFill>
                <a:latin typeface="+mn-lt"/>
                <a:ea typeface="Roboto Mono"/>
                <a:cs typeface="Roboto Mono"/>
                <a:sym typeface="Roboto Mono"/>
              </a:rPr>
              <a:t>title</a:t>
            </a:r>
            <a:r>
              <a:rPr lang="en-US" sz="2000">
                <a:solidFill>
                  <a:srgbClr val="888888"/>
                </a:solidFill>
                <a:latin typeface="+mn-lt"/>
                <a:ea typeface="Roboto Mono"/>
                <a:cs typeface="Roboto Mono"/>
                <a:sym typeface="Roboto Mono"/>
              </a:rPr>
              <a:t>&gt;HHS.gov&lt;/title&gt;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a:solidFill>
                  <a:srgbClr val="888888"/>
                </a:solidFill>
                <a:latin typeface="+mn-lt"/>
                <a:ea typeface="Roboto Mono"/>
                <a:cs typeface="Roboto Mono"/>
                <a:sym typeface="Roboto Mono"/>
              </a:rPr>
              <a:t>description</a:t>
            </a:r>
            <a:r>
              <a:rPr lang="en-US" sz="2000">
                <a:solidFill>
                  <a:srgbClr val="888888"/>
                </a:solidFill>
                <a:latin typeface="+mn-lt"/>
                <a:ea typeface="Roboto Mono"/>
                <a:cs typeface="Roboto Mono"/>
                <a:sym typeface="Roboto Mono"/>
              </a:rPr>
              <a:t>" content="The U.S. Department of Health and Human Services (HHS) protects the health of all Americans and provides essential human services, especially for those least able to help themselves."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&lt;link </a:t>
            </a:r>
            <a:r>
              <a:rPr lang="en-US" sz="2000" err="1">
                <a:solidFill>
                  <a:srgbClr val="888888"/>
                </a:solidFill>
                <a:latin typeface="+mn-lt"/>
                <a:ea typeface="Roboto Mono"/>
                <a:cs typeface="Roboto Mono"/>
                <a:sym typeface="Roboto Mono"/>
              </a:rPr>
              <a:t>rel</a:t>
            </a:r>
            <a:r>
              <a:rPr lang="en-US" sz="2000">
                <a:solidFill>
                  <a:srgbClr val="888888"/>
                </a:solidFill>
                <a:latin typeface="+mn-lt"/>
                <a:ea typeface="Roboto Mono"/>
                <a:cs typeface="Roboto Mono"/>
                <a:sym typeface="Roboto Mono"/>
              </a:rPr>
              <a:t>="</a:t>
            </a:r>
            <a:r>
              <a:rPr lang="en-US" sz="2000" b="1">
                <a:solidFill>
                  <a:srgbClr val="888888"/>
                </a:solidFill>
                <a:latin typeface="+mn-lt"/>
                <a:ea typeface="Roboto Mono"/>
                <a:cs typeface="Roboto Mono"/>
                <a:sym typeface="Roboto Mono"/>
              </a:rPr>
              <a:t>canonical</a:t>
            </a:r>
            <a:r>
              <a:rPr lang="en-US" sz="2000">
                <a:solidFill>
                  <a:srgbClr val="888888"/>
                </a:solidFill>
                <a:latin typeface="+mn-lt"/>
                <a:ea typeface="Roboto Mono"/>
                <a:cs typeface="Roboto Mono"/>
                <a:sym typeface="Roboto Mono"/>
              </a:rPr>
              <a:t>" </a:t>
            </a:r>
            <a:r>
              <a:rPr lang="en-US" sz="2000" err="1">
                <a:solidFill>
                  <a:srgbClr val="888888"/>
                </a:solidFill>
                <a:latin typeface="+mn-lt"/>
                <a:ea typeface="Roboto Mono"/>
                <a:cs typeface="Roboto Mono"/>
                <a:sym typeface="Roboto Mono"/>
              </a:rPr>
              <a:t>href</a:t>
            </a:r>
            <a:r>
              <a:rPr lang="en-US" sz="2000">
                <a:solidFill>
                  <a:srgbClr val="888888"/>
                </a:solidFill>
                <a:latin typeface="+mn-lt"/>
                <a:ea typeface="Roboto Mono"/>
                <a:cs typeface="Roboto Mono"/>
                <a:sym typeface="Roboto Mono"/>
              </a:rPr>
              <a:t>="</a:t>
            </a:r>
            <a:r>
              <a:rPr lang="en-US" sz="2000" u="sng">
                <a:solidFill>
                  <a:schemeClr val="hlink"/>
                </a:solidFill>
                <a:latin typeface="+mn-lt"/>
                <a:ea typeface="Roboto Mono"/>
                <a:cs typeface="Roboto Mono"/>
                <a:sym typeface="Roboto Mono"/>
                <a:hlinkClick r:id="rId3"/>
              </a:rPr>
              <a:t>http://www.hhs.gov/</a:t>
            </a:r>
            <a:r>
              <a:rPr lang="en-US" sz="2000">
                <a:solidFill>
                  <a:srgbClr val="888888"/>
                </a:solidFill>
                <a:latin typeface="+mn-lt"/>
                <a:ea typeface="Roboto Mono"/>
                <a:cs typeface="Roboto Mono"/>
                <a:sym typeface="Roboto Mono"/>
              </a:rPr>
              <a:t>"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&lt;link </a:t>
            </a:r>
            <a:r>
              <a:rPr lang="en-US" sz="2000" err="1">
                <a:solidFill>
                  <a:srgbClr val="888888"/>
                </a:solidFill>
                <a:latin typeface="+mn-lt"/>
                <a:ea typeface="Roboto Mono"/>
                <a:cs typeface="Roboto Mono"/>
                <a:sym typeface="Roboto Mono"/>
              </a:rPr>
              <a:t>rel</a:t>
            </a:r>
            <a:r>
              <a:rPr lang="en-US" sz="2000">
                <a:solidFill>
                  <a:srgbClr val="888888"/>
                </a:solidFill>
                <a:latin typeface="+mn-lt"/>
                <a:ea typeface="Roboto Mono"/>
                <a:cs typeface="Roboto Mono"/>
                <a:sym typeface="Roboto Mono"/>
              </a:rPr>
              <a:t>="</a:t>
            </a:r>
            <a:r>
              <a:rPr lang="en-US" sz="2000" b="1" err="1">
                <a:solidFill>
                  <a:srgbClr val="888888"/>
                </a:solidFill>
                <a:latin typeface="+mn-lt"/>
                <a:ea typeface="Roboto Mono"/>
                <a:cs typeface="Roboto Mono"/>
                <a:sym typeface="Roboto Mono"/>
              </a:rPr>
              <a:t>shortlink</a:t>
            </a:r>
            <a:r>
              <a:rPr lang="en-US" sz="2000">
                <a:solidFill>
                  <a:srgbClr val="888888"/>
                </a:solidFill>
                <a:latin typeface="+mn-lt"/>
                <a:ea typeface="Roboto Mono"/>
                <a:cs typeface="Roboto Mono"/>
                <a:sym typeface="Roboto Mono"/>
              </a:rPr>
              <a:t>" </a:t>
            </a:r>
            <a:r>
              <a:rPr lang="en-US" sz="2000" err="1">
                <a:solidFill>
                  <a:srgbClr val="888888"/>
                </a:solidFill>
                <a:latin typeface="+mn-lt"/>
                <a:ea typeface="Roboto Mono"/>
                <a:cs typeface="Roboto Mono"/>
                <a:sym typeface="Roboto Mono"/>
              </a:rPr>
              <a:t>href</a:t>
            </a:r>
            <a:r>
              <a:rPr lang="en-US" sz="2000">
                <a:solidFill>
                  <a:srgbClr val="888888"/>
                </a:solidFill>
                <a:latin typeface="+mn-lt"/>
                <a:ea typeface="Roboto Mono"/>
                <a:cs typeface="Roboto Mono"/>
                <a:sym typeface="Roboto Mono"/>
              </a:rPr>
              <a:t>="</a:t>
            </a:r>
            <a:r>
              <a:rPr lang="en-US" sz="2000" u="sng">
                <a:solidFill>
                  <a:schemeClr val="hlink"/>
                </a:solidFill>
                <a:latin typeface="+mn-lt"/>
                <a:ea typeface="Roboto Mono"/>
                <a:cs typeface="Roboto Mono"/>
                <a:sym typeface="Roboto Mono"/>
                <a:hlinkClick r:id="rId3"/>
              </a:rPr>
              <a:t>http://www.hhs.gov/</a:t>
            </a:r>
            <a:r>
              <a:rPr lang="en-US" sz="2000">
                <a:solidFill>
                  <a:srgbClr val="888888"/>
                </a:solidFill>
                <a:latin typeface="+mn-lt"/>
                <a:ea typeface="Roboto Mono"/>
                <a:cs typeface="Roboto Mono"/>
                <a:sym typeface="Roboto Mono"/>
              </a:rPr>
              <a:t>"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&lt;link </a:t>
            </a:r>
            <a:r>
              <a:rPr lang="en-US" sz="2000" err="1">
                <a:solidFill>
                  <a:srgbClr val="888888"/>
                </a:solidFill>
                <a:latin typeface="+mn-lt"/>
                <a:ea typeface="Roboto Mono"/>
                <a:cs typeface="Roboto Mono"/>
                <a:sym typeface="Roboto Mono"/>
              </a:rPr>
              <a:t>rel</a:t>
            </a:r>
            <a:r>
              <a:rPr lang="en-US" sz="2000">
                <a:solidFill>
                  <a:srgbClr val="888888"/>
                </a:solidFill>
                <a:latin typeface="+mn-lt"/>
                <a:ea typeface="Roboto Mono"/>
                <a:cs typeface="Roboto Mono"/>
                <a:sym typeface="Roboto Mono"/>
              </a:rPr>
              <a:t>="</a:t>
            </a:r>
            <a:r>
              <a:rPr lang="en-US" sz="2000" b="1">
                <a:solidFill>
                  <a:srgbClr val="888888"/>
                </a:solidFill>
                <a:latin typeface="+mn-lt"/>
                <a:ea typeface="Roboto Mono"/>
                <a:cs typeface="Roboto Mono"/>
                <a:sym typeface="Roboto Mono"/>
              </a:rPr>
              <a:t>publisher</a:t>
            </a:r>
            <a:r>
              <a:rPr lang="en-US" sz="2000">
                <a:solidFill>
                  <a:srgbClr val="888888"/>
                </a:solidFill>
                <a:latin typeface="+mn-lt"/>
                <a:ea typeface="Roboto Mono"/>
                <a:cs typeface="Roboto Mono"/>
                <a:sym typeface="Roboto Mono"/>
              </a:rPr>
              <a:t>" </a:t>
            </a:r>
            <a:r>
              <a:rPr lang="en-US" sz="2000" err="1">
                <a:solidFill>
                  <a:srgbClr val="888888"/>
                </a:solidFill>
                <a:latin typeface="+mn-lt"/>
                <a:ea typeface="Roboto Mono"/>
                <a:cs typeface="Roboto Mono"/>
                <a:sym typeface="Roboto Mono"/>
              </a:rPr>
              <a:t>href</a:t>
            </a:r>
            <a:r>
              <a:rPr lang="en-US" sz="2000">
                <a:solidFill>
                  <a:srgbClr val="888888"/>
                </a:solidFill>
                <a:latin typeface="+mn-lt"/>
                <a:ea typeface="Roboto Mono"/>
                <a:cs typeface="Roboto Mono"/>
                <a:sym typeface="Roboto Mono"/>
              </a:rPr>
              <a:t>="</a:t>
            </a:r>
            <a:r>
              <a:rPr lang="en-US" sz="2000" u="sng">
                <a:solidFill>
                  <a:schemeClr val="hlink"/>
                </a:solidFill>
                <a:latin typeface="+mn-lt"/>
                <a:ea typeface="Roboto Mono"/>
                <a:cs typeface="Roboto Mono"/>
                <a:sym typeface="Roboto Mono"/>
                <a:hlinkClick r:id="rId4"/>
              </a:rPr>
              <a:t>https://plus.google.com/+HHS</a:t>
            </a:r>
            <a:r>
              <a:rPr lang="en-US" sz="2000">
                <a:solidFill>
                  <a:srgbClr val="888888"/>
                </a:solidFill>
                <a:latin typeface="+mn-lt"/>
                <a:ea typeface="Roboto Mono"/>
                <a:cs typeface="Roboto Mono"/>
                <a:sym typeface="Roboto Mono"/>
              </a:rPr>
              <a:t>"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http-</a:t>
            </a:r>
            <a:r>
              <a:rPr lang="en-US" sz="2000" err="1">
                <a:solidFill>
                  <a:srgbClr val="888888"/>
                </a:solidFill>
                <a:latin typeface="+mn-lt"/>
                <a:ea typeface="Roboto Mono"/>
                <a:cs typeface="Roboto Mono"/>
                <a:sym typeface="Roboto Mono"/>
              </a:rPr>
              <a:t>equiv</a:t>
            </a:r>
            <a:r>
              <a:rPr lang="en-US" sz="2000">
                <a:solidFill>
                  <a:srgbClr val="888888"/>
                </a:solidFill>
                <a:latin typeface="+mn-lt"/>
                <a:ea typeface="Roboto Mono"/>
                <a:cs typeface="Roboto Mono"/>
                <a:sym typeface="Roboto Mono"/>
              </a:rPr>
              <a:t>="</a:t>
            </a:r>
            <a:r>
              <a:rPr lang="en-US" sz="2000" b="1">
                <a:solidFill>
                  <a:srgbClr val="888888"/>
                </a:solidFill>
                <a:latin typeface="+mn-lt"/>
                <a:ea typeface="Roboto Mono"/>
                <a:cs typeface="Roboto Mono"/>
                <a:sym typeface="Roboto Mono"/>
              </a:rPr>
              <a:t>content-language</a:t>
            </a:r>
            <a:r>
              <a:rPr lang="en-US" sz="2000">
                <a:solidFill>
                  <a:srgbClr val="888888"/>
                </a:solidFill>
                <a:latin typeface="+mn-lt"/>
                <a:ea typeface="Roboto Mono"/>
                <a:cs typeface="Roboto Mono"/>
                <a:sym typeface="Roboto Mono"/>
              </a:rPr>
              <a:t>" content="</a:t>
            </a:r>
            <a:r>
              <a:rPr lang="en-US" sz="2000" err="1">
                <a:solidFill>
                  <a:srgbClr val="888888"/>
                </a:solidFill>
                <a:latin typeface="+mn-lt"/>
                <a:ea typeface="Roboto Mono"/>
                <a:cs typeface="Roboto Mono"/>
                <a:sym typeface="Roboto Mono"/>
              </a:rPr>
              <a:t>en</a:t>
            </a:r>
            <a:r>
              <a:rPr lang="en-US" sz="2000">
                <a:solidFill>
                  <a:srgbClr val="888888"/>
                </a:solidFill>
                <a:latin typeface="+mn-lt"/>
                <a:ea typeface="Roboto Mono"/>
                <a:cs typeface="Roboto Mono"/>
                <a:sym typeface="Roboto Mono"/>
              </a:rPr>
              <a:t>"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	</a:t>
            </a:r>
          </a:p>
          <a:p>
            <a:pPr marL="0" marR="0" lvl="0" indent="0" algn="l" rtl="0">
              <a:spcBef>
                <a:spcPts val="0"/>
              </a:spcBef>
              <a:buNone/>
            </a:pPr>
            <a:endParaRPr sz="2000">
              <a:solidFill>
                <a:srgbClr val="888888"/>
              </a:solidFill>
              <a:latin typeface="+mn-lt"/>
              <a:ea typeface="Roboto Mono"/>
              <a:cs typeface="Roboto Mono"/>
              <a:sym typeface="Roboto Mono"/>
            </a:endParaRPr>
          </a:p>
        </p:txBody>
      </p:sp>
      <p:pic>
        <p:nvPicPr>
          <p:cNvPr id="438" name="Shape 438"/>
          <p:cNvPicPr preferRelativeResize="0"/>
          <p:nvPr/>
        </p:nvPicPr>
        <p:blipFill rotWithShape="1">
          <a:blip r:embed="rId5">
            <a:alphaModFix/>
          </a:blip>
          <a:srcRect/>
          <a:stretch/>
        </p:blipFill>
        <p:spPr>
          <a:xfrm>
            <a:off x="8380950" y="1616848"/>
            <a:ext cx="1658399" cy="1360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Shape 444"/>
          <p:cNvSpPr txBox="1">
            <a:spLocks noGrp="1"/>
          </p:cNvSpPr>
          <p:nvPr>
            <p:ph type="title"/>
          </p:nvPr>
        </p:nvSpPr>
        <p:spPr/>
        <p:txBody>
          <a:bodyPr/>
          <a:lstStyle/>
          <a:p>
            <a:pPr lvl="0"/>
            <a:r>
              <a:rPr lang="en-US">
                <a:sym typeface="Oswald"/>
              </a:rPr>
              <a:t>MICRODATA: DUBLIN CORE STYLE</a:t>
            </a:r>
          </a:p>
        </p:txBody>
      </p:sp>
      <p:sp>
        <p:nvSpPr>
          <p:cNvPr id="445" name="Shape 445"/>
          <p:cNvSpPr txBox="1">
            <a:spLocks noGrp="1"/>
          </p:cNvSpPr>
          <p:nvPr>
            <p:ph type="sldNum" sz="quarter" idx="10"/>
          </p:nvPr>
        </p:nvSpPr>
        <p:spPr/>
        <p:txBody>
          <a:bodyPr/>
          <a:lstStyle/>
          <a:p>
            <a:pPr lvl="0"/>
            <a:fld id="{00000000-1234-1234-1234-123412341234}" type="slidenum">
              <a:rPr lang="en-US" smtClean="0">
                <a:sym typeface="Calibri"/>
              </a:rPr>
              <a:pPr lvl="0"/>
              <a:t>20</a:t>
            </a:fld>
            <a:endParaRPr lang="en-US">
              <a:sym typeface="Calibri"/>
            </a:endParaRPr>
          </a:p>
        </p:txBody>
      </p:sp>
      <p:sp>
        <p:nvSpPr>
          <p:cNvPr id="446" name="Shape 446"/>
          <p:cNvSpPr txBox="1">
            <a:spLocks noGrp="1"/>
          </p:cNvSpPr>
          <p:nvPr>
            <p:ph type="ftr" sz="quarter" idx="11"/>
          </p:nvPr>
        </p:nvSpPr>
        <p:spPr/>
        <p:txBody>
          <a:bodyPr/>
          <a:lstStyle/>
          <a:p>
            <a:pPr lvl="0"/>
            <a:r>
              <a:rPr lang="en-US"/>
              <a:t>#BoozAllen #HHS #Drupal4Gov</a:t>
            </a:r>
          </a:p>
        </p:txBody>
      </p:sp>
      <p:sp>
        <p:nvSpPr>
          <p:cNvPr id="447" name="Shape 447"/>
          <p:cNvSpPr txBox="1"/>
          <p:nvPr/>
        </p:nvSpPr>
        <p:spPr>
          <a:xfrm>
            <a:off x="883475" y="1595089"/>
            <a:ext cx="7852799" cy="40140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dcterms.title</a:t>
            </a:r>
            <a:r>
              <a:rPr lang="en-US" sz="2000">
                <a:solidFill>
                  <a:srgbClr val="888888"/>
                </a:solidFill>
                <a:latin typeface="+mn-lt"/>
                <a:ea typeface="Roboto Mono"/>
                <a:cs typeface="Roboto Mono"/>
                <a:sym typeface="Roboto Mono"/>
              </a:rPr>
              <a:t>" content="HHS.gov"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dcterms.creator</a:t>
            </a:r>
            <a:r>
              <a:rPr lang="en-US" sz="2000">
                <a:solidFill>
                  <a:srgbClr val="888888"/>
                </a:solidFill>
                <a:latin typeface="+mn-lt"/>
                <a:ea typeface="Roboto Mono"/>
                <a:cs typeface="Roboto Mono"/>
                <a:sym typeface="Roboto Mono"/>
              </a:rPr>
              <a:t>" content="U.S. Department of Health and Human Services"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dcterms.description</a:t>
            </a:r>
            <a:r>
              <a:rPr lang="en-US" sz="2000">
                <a:solidFill>
                  <a:srgbClr val="888888"/>
                </a:solidFill>
                <a:latin typeface="+mn-lt"/>
                <a:ea typeface="Roboto Mono"/>
                <a:cs typeface="Roboto Mono"/>
                <a:sym typeface="Roboto Mono"/>
              </a:rPr>
              <a:t>" content="The U.S. Department of Health and Human Services (HHS) protects the health of all Americans and provides essential human services, especially for those least able to help themselves."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dcterms.publisher</a:t>
            </a:r>
            <a:r>
              <a:rPr lang="en-US" sz="2000">
                <a:solidFill>
                  <a:srgbClr val="888888"/>
                </a:solidFill>
                <a:latin typeface="+mn-lt"/>
                <a:ea typeface="Roboto Mono"/>
                <a:cs typeface="Roboto Mono"/>
                <a:sym typeface="Roboto Mono"/>
              </a:rPr>
              <a:t>" content="HHS.gov"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dcterms.type</a:t>
            </a:r>
            <a:r>
              <a:rPr lang="en-US" sz="2000">
                <a:solidFill>
                  <a:srgbClr val="888888"/>
                </a:solidFill>
                <a:latin typeface="+mn-lt"/>
                <a:ea typeface="Roboto Mono"/>
                <a:cs typeface="Roboto Mono"/>
                <a:sym typeface="Roboto Mono"/>
              </a:rPr>
              <a:t>" content="Text"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dcterms.identifier</a:t>
            </a:r>
            <a:r>
              <a:rPr lang="en-US" sz="2000">
                <a:solidFill>
                  <a:srgbClr val="888888"/>
                </a:solidFill>
                <a:latin typeface="+mn-lt"/>
                <a:ea typeface="Roboto Mono"/>
                <a:cs typeface="Roboto Mono"/>
                <a:sym typeface="Roboto Mono"/>
              </a:rPr>
              <a:t>" content="http://www.hhs.gov/"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dcterms.format</a:t>
            </a:r>
            <a:r>
              <a:rPr lang="en-US" sz="2000">
                <a:solidFill>
                  <a:srgbClr val="888888"/>
                </a:solidFill>
                <a:latin typeface="+mn-lt"/>
                <a:ea typeface="Roboto Mono"/>
                <a:cs typeface="Roboto Mono"/>
                <a:sym typeface="Roboto Mono"/>
              </a:rPr>
              <a:t>" content="text/html"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dcterms.language</a:t>
            </a:r>
            <a:r>
              <a:rPr lang="en-US" sz="2000">
                <a:solidFill>
                  <a:srgbClr val="888888"/>
                </a:solidFill>
                <a:latin typeface="+mn-lt"/>
                <a:ea typeface="Roboto Mono"/>
                <a:cs typeface="Roboto Mono"/>
                <a:sym typeface="Roboto Mono"/>
              </a:rPr>
              <a:t>" content="</a:t>
            </a:r>
            <a:r>
              <a:rPr lang="en-US" sz="2000" err="1">
                <a:solidFill>
                  <a:srgbClr val="888888"/>
                </a:solidFill>
                <a:latin typeface="+mn-lt"/>
                <a:ea typeface="Roboto Mono"/>
                <a:cs typeface="Roboto Mono"/>
                <a:sym typeface="Roboto Mono"/>
              </a:rPr>
              <a:t>en</a:t>
            </a:r>
            <a:r>
              <a:rPr lang="en-US" sz="2000">
                <a:solidFill>
                  <a:srgbClr val="888888"/>
                </a:solidFill>
                <a:latin typeface="+mn-lt"/>
                <a:ea typeface="Roboto Mono"/>
                <a:cs typeface="Roboto Mono"/>
                <a:sym typeface="Roboto Mono"/>
              </a:rPr>
              <a:t>" /&gt;</a:t>
            </a:r>
          </a:p>
        </p:txBody>
      </p:sp>
      <p:pic>
        <p:nvPicPr>
          <p:cNvPr id="448" name="Shape 448"/>
          <p:cNvPicPr preferRelativeResize="0"/>
          <p:nvPr/>
        </p:nvPicPr>
        <p:blipFill rotWithShape="1">
          <a:blip r:embed="rId3">
            <a:alphaModFix/>
          </a:blip>
          <a:srcRect/>
          <a:stretch/>
        </p:blipFill>
        <p:spPr>
          <a:xfrm>
            <a:off x="7434852" y="4865333"/>
            <a:ext cx="4369500" cy="1179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p:txBody>
          <a:bodyPr/>
          <a:lstStyle/>
          <a:p>
            <a:pPr lvl="0"/>
            <a:r>
              <a:rPr lang="en-US">
                <a:sym typeface="Oswald"/>
              </a:rPr>
              <a:t>MICRODATA: OPEN GRAPH STYLE</a:t>
            </a:r>
          </a:p>
        </p:txBody>
      </p:sp>
      <p:sp>
        <p:nvSpPr>
          <p:cNvPr id="455" name="Shape 455"/>
          <p:cNvSpPr txBox="1">
            <a:spLocks noGrp="1"/>
          </p:cNvSpPr>
          <p:nvPr>
            <p:ph type="sldNum" sz="quarter" idx="10"/>
          </p:nvPr>
        </p:nvSpPr>
        <p:spPr/>
        <p:txBody>
          <a:bodyPr/>
          <a:lstStyle/>
          <a:p>
            <a:pPr lvl="0"/>
            <a:fld id="{00000000-1234-1234-1234-123412341234}" type="slidenum">
              <a:rPr lang="en-US" smtClean="0">
                <a:sym typeface="Calibri"/>
              </a:rPr>
              <a:pPr lvl="0"/>
              <a:t>21</a:t>
            </a:fld>
            <a:endParaRPr lang="en-US">
              <a:sym typeface="Calibri"/>
            </a:endParaRPr>
          </a:p>
        </p:txBody>
      </p:sp>
      <p:sp>
        <p:nvSpPr>
          <p:cNvPr id="456" name="Shape 456"/>
          <p:cNvSpPr txBox="1">
            <a:spLocks noGrp="1"/>
          </p:cNvSpPr>
          <p:nvPr>
            <p:ph type="ftr" sz="quarter" idx="11"/>
          </p:nvPr>
        </p:nvSpPr>
        <p:spPr/>
        <p:txBody>
          <a:bodyPr/>
          <a:lstStyle/>
          <a:p>
            <a:pPr lvl="0"/>
            <a:r>
              <a:rPr lang="en-US"/>
              <a:t>#BoozAllen #HHS #Drupal4Gov</a:t>
            </a:r>
          </a:p>
        </p:txBody>
      </p:sp>
      <p:sp>
        <p:nvSpPr>
          <p:cNvPr id="457" name="Shape 457"/>
          <p:cNvSpPr txBox="1"/>
          <p:nvPr/>
        </p:nvSpPr>
        <p:spPr>
          <a:xfrm>
            <a:off x="883475" y="1592273"/>
            <a:ext cx="6804171" cy="3028774"/>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2000">
                <a:solidFill>
                  <a:srgbClr val="888888"/>
                </a:solidFill>
                <a:latin typeface="+mn-lt"/>
                <a:ea typeface="Roboto Mono"/>
                <a:cs typeface="Roboto Mono"/>
                <a:sym typeface="Roboto Mono"/>
              </a:rPr>
              <a:t>&lt;meta property="</a:t>
            </a:r>
            <a:r>
              <a:rPr lang="en-US" sz="2000" b="1" err="1">
                <a:solidFill>
                  <a:srgbClr val="888888"/>
                </a:solidFill>
                <a:latin typeface="+mn-lt"/>
                <a:ea typeface="Roboto Mono"/>
                <a:cs typeface="Roboto Mono"/>
                <a:sym typeface="Roboto Mono"/>
              </a:rPr>
              <a:t>og:type</a:t>
            </a:r>
            <a:r>
              <a:rPr lang="en-US" sz="2000">
                <a:solidFill>
                  <a:srgbClr val="888888"/>
                </a:solidFill>
                <a:latin typeface="+mn-lt"/>
                <a:ea typeface="Roboto Mono"/>
                <a:cs typeface="Roboto Mono"/>
                <a:sym typeface="Roboto Mono"/>
              </a:rPr>
              <a:t>" content="website"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property="</a:t>
            </a:r>
            <a:r>
              <a:rPr lang="en-US" sz="2000" b="1" err="1">
                <a:solidFill>
                  <a:srgbClr val="888888"/>
                </a:solidFill>
                <a:latin typeface="+mn-lt"/>
                <a:ea typeface="Roboto Mono"/>
                <a:cs typeface="Roboto Mono"/>
                <a:sym typeface="Roboto Mono"/>
              </a:rPr>
              <a:t>og:site_name</a:t>
            </a:r>
            <a:r>
              <a:rPr lang="en-US" sz="2000">
                <a:solidFill>
                  <a:srgbClr val="888888"/>
                </a:solidFill>
                <a:latin typeface="+mn-lt"/>
                <a:ea typeface="Roboto Mono"/>
                <a:cs typeface="Roboto Mono"/>
                <a:sym typeface="Roboto Mono"/>
              </a:rPr>
              <a:t>" content="HHS.gov"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property="</a:t>
            </a:r>
            <a:r>
              <a:rPr lang="en-US" sz="2000" b="1" err="1">
                <a:solidFill>
                  <a:srgbClr val="888888"/>
                </a:solidFill>
                <a:latin typeface="+mn-lt"/>
                <a:ea typeface="Roboto Mono"/>
                <a:cs typeface="Roboto Mono"/>
                <a:sym typeface="Roboto Mono"/>
              </a:rPr>
              <a:t>og:url</a:t>
            </a:r>
            <a:r>
              <a:rPr lang="en-US" sz="2000">
                <a:solidFill>
                  <a:srgbClr val="888888"/>
                </a:solidFill>
                <a:latin typeface="+mn-lt"/>
                <a:ea typeface="Roboto Mono"/>
                <a:cs typeface="Roboto Mono"/>
                <a:sym typeface="Roboto Mono"/>
              </a:rPr>
              <a:t>" content="http://www.hhs.gov/"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property="</a:t>
            </a:r>
            <a:r>
              <a:rPr lang="en-US" sz="2000" b="1" err="1">
                <a:solidFill>
                  <a:srgbClr val="888888"/>
                </a:solidFill>
                <a:latin typeface="+mn-lt"/>
                <a:ea typeface="Roboto Mono"/>
                <a:cs typeface="Roboto Mono"/>
                <a:sym typeface="Roboto Mono"/>
              </a:rPr>
              <a:t>og:title</a:t>
            </a:r>
            <a:r>
              <a:rPr lang="en-US" sz="2000">
                <a:solidFill>
                  <a:srgbClr val="888888"/>
                </a:solidFill>
                <a:latin typeface="+mn-lt"/>
                <a:ea typeface="Roboto Mono"/>
                <a:cs typeface="Roboto Mono"/>
                <a:sym typeface="Roboto Mono"/>
              </a:rPr>
              <a:t>" content="HHS.gov" /&gt;</a:t>
            </a:r>
          </a:p>
          <a:p>
            <a:pPr marL="0" marR="0" lvl="0" indent="0" algn="l" rtl="0">
              <a:spcBef>
                <a:spcPts val="0"/>
              </a:spcBef>
              <a:buSzPct val="25000"/>
              <a:buNone/>
            </a:pPr>
            <a:r>
              <a:rPr lang="en-US" sz="2000">
                <a:solidFill>
                  <a:srgbClr val="888888"/>
                </a:solidFill>
                <a:latin typeface="+mn-lt"/>
                <a:ea typeface="Roboto Mono"/>
                <a:cs typeface="Roboto Mono"/>
                <a:sym typeface="Roboto Mono"/>
              </a:rPr>
              <a:t>&lt;meta property="</a:t>
            </a:r>
            <a:r>
              <a:rPr lang="en-US" sz="2000" b="1" err="1">
                <a:solidFill>
                  <a:srgbClr val="888888"/>
                </a:solidFill>
                <a:latin typeface="+mn-lt"/>
                <a:ea typeface="Roboto Mono"/>
                <a:cs typeface="Roboto Mono"/>
                <a:sym typeface="Roboto Mono"/>
              </a:rPr>
              <a:t>og:description</a:t>
            </a:r>
            <a:r>
              <a:rPr lang="en-US" sz="2000">
                <a:solidFill>
                  <a:srgbClr val="888888"/>
                </a:solidFill>
                <a:latin typeface="+mn-lt"/>
                <a:ea typeface="Roboto Mono"/>
                <a:cs typeface="Roboto Mono"/>
                <a:sym typeface="Roboto Mono"/>
              </a:rPr>
              <a:t>" content="The U.S. Department of Health and Human Services (HHS) protects the health of all Americans and provides essential human services, especially for those least able to help themselves." /&gt;</a:t>
            </a:r>
          </a:p>
        </p:txBody>
      </p:sp>
      <p:pic>
        <p:nvPicPr>
          <p:cNvPr id="458" name="Shape 458"/>
          <p:cNvPicPr preferRelativeResize="0"/>
          <p:nvPr/>
        </p:nvPicPr>
        <p:blipFill rotWithShape="1">
          <a:blip r:embed="rId3">
            <a:alphaModFix/>
          </a:blip>
          <a:srcRect/>
          <a:stretch/>
        </p:blipFill>
        <p:spPr>
          <a:xfrm>
            <a:off x="7687646" y="1442906"/>
            <a:ext cx="2121299" cy="23348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p:txBody>
          <a:bodyPr/>
          <a:lstStyle/>
          <a:p>
            <a:pPr lvl="0"/>
            <a:r>
              <a:rPr lang="en-US">
                <a:sym typeface="Oswald"/>
              </a:rPr>
              <a:t>MICRODATA: </a:t>
            </a:r>
            <a:r>
              <a:rPr lang="en-US"/>
              <a:t>TWITTER</a:t>
            </a:r>
          </a:p>
        </p:txBody>
      </p:sp>
      <p:sp>
        <p:nvSpPr>
          <p:cNvPr id="465" name="Shape 465"/>
          <p:cNvSpPr txBox="1">
            <a:spLocks noGrp="1"/>
          </p:cNvSpPr>
          <p:nvPr>
            <p:ph type="sldNum" sz="quarter" idx="10"/>
          </p:nvPr>
        </p:nvSpPr>
        <p:spPr/>
        <p:txBody>
          <a:bodyPr/>
          <a:lstStyle/>
          <a:p>
            <a:pPr lvl="0"/>
            <a:fld id="{00000000-1234-1234-1234-123412341234}" type="slidenum">
              <a:rPr lang="en-US" smtClean="0">
                <a:sym typeface="Calibri"/>
              </a:rPr>
              <a:pPr lvl="0"/>
              <a:t>22</a:t>
            </a:fld>
            <a:endParaRPr lang="en-US">
              <a:sym typeface="Calibri"/>
            </a:endParaRPr>
          </a:p>
        </p:txBody>
      </p:sp>
      <p:sp>
        <p:nvSpPr>
          <p:cNvPr id="466" name="Shape 466"/>
          <p:cNvSpPr txBox="1">
            <a:spLocks noGrp="1"/>
          </p:cNvSpPr>
          <p:nvPr>
            <p:ph type="ftr" sz="quarter" idx="11"/>
          </p:nvPr>
        </p:nvSpPr>
        <p:spPr/>
        <p:txBody>
          <a:bodyPr/>
          <a:lstStyle/>
          <a:p>
            <a:pPr lvl="0"/>
            <a:r>
              <a:rPr lang="en-US"/>
              <a:t>#BoozAllen #HHS #Drupal4Gov</a:t>
            </a:r>
          </a:p>
        </p:txBody>
      </p:sp>
      <p:sp>
        <p:nvSpPr>
          <p:cNvPr id="467" name="Shape 467"/>
          <p:cNvSpPr txBox="1"/>
          <p:nvPr/>
        </p:nvSpPr>
        <p:spPr>
          <a:xfrm>
            <a:off x="883475" y="1591316"/>
            <a:ext cx="7465828" cy="3398919"/>
          </a:xfrm>
          <a:prstGeom prst="rect">
            <a:avLst/>
          </a:prstGeom>
          <a:noFill/>
          <a:ln>
            <a:noFill/>
          </a:ln>
        </p:spPr>
        <p:txBody>
          <a:bodyPr lIns="91425" tIns="91425" rIns="91425" bIns="91425" anchor="t" anchorCtr="0">
            <a:noAutofit/>
          </a:bodyPr>
          <a:lstStyle/>
          <a:p>
            <a:pPr lvl="0">
              <a:buSzPct val="25000"/>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twitter:card</a:t>
            </a:r>
            <a:r>
              <a:rPr lang="en-US" sz="2000">
                <a:solidFill>
                  <a:srgbClr val="888888"/>
                </a:solidFill>
                <a:latin typeface="+mn-lt"/>
                <a:ea typeface="Roboto Mono"/>
                <a:cs typeface="Roboto Mono"/>
                <a:sym typeface="Roboto Mono"/>
              </a:rPr>
              <a:t>" content="summary" /&gt;</a:t>
            </a:r>
          </a:p>
          <a:p>
            <a:pPr lvl="0">
              <a:buSzPct val="25000"/>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twitter:site:id</a:t>
            </a:r>
            <a:r>
              <a:rPr lang="en-US" sz="2000">
                <a:solidFill>
                  <a:srgbClr val="888888"/>
                </a:solidFill>
                <a:latin typeface="+mn-lt"/>
                <a:ea typeface="Roboto Mono"/>
                <a:cs typeface="Roboto Mono"/>
                <a:sym typeface="Roboto Mono"/>
              </a:rPr>
              <a:t>" content="44783853" /&gt;</a:t>
            </a:r>
          </a:p>
          <a:p>
            <a:pPr lvl="0">
              <a:buSzPct val="25000"/>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twitter:site</a:t>
            </a:r>
            <a:r>
              <a:rPr lang="en-US" sz="2000">
                <a:solidFill>
                  <a:srgbClr val="888888"/>
                </a:solidFill>
                <a:latin typeface="+mn-lt"/>
                <a:ea typeface="Roboto Mono"/>
                <a:cs typeface="Roboto Mono"/>
                <a:sym typeface="Roboto Mono"/>
              </a:rPr>
              <a:t>" content="@</a:t>
            </a:r>
            <a:r>
              <a:rPr lang="en-US" sz="2000" err="1">
                <a:solidFill>
                  <a:srgbClr val="888888"/>
                </a:solidFill>
                <a:latin typeface="+mn-lt"/>
                <a:ea typeface="Roboto Mono"/>
                <a:cs typeface="Roboto Mono"/>
                <a:sym typeface="Roboto Mono"/>
              </a:rPr>
              <a:t>HHSgov</a:t>
            </a:r>
            <a:r>
              <a:rPr lang="en-US" sz="2000">
                <a:solidFill>
                  <a:srgbClr val="888888"/>
                </a:solidFill>
                <a:latin typeface="+mn-lt"/>
                <a:ea typeface="Roboto Mono"/>
                <a:cs typeface="Roboto Mono"/>
                <a:sym typeface="Roboto Mono"/>
              </a:rPr>
              <a:t>" /&gt;</a:t>
            </a:r>
          </a:p>
          <a:p>
            <a:pPr lvl="0">
              <a:buSzPct val="25000"/>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twitter:url</a:t>
            </a:r>
            <a:r>
              <a:rPr lang="en-US" sz="2000">
                <a:solidFill>
                  <a:srgbClr val="888888"/>
                </a:solidFill>
                <a:latin typeface="+mn-lt"/>
                <a:ea typeface="Roboto Mono"/>
                <a:cs typeface="Roboto Mono"/>
                <a:sym typeface="Roboto Mono"/>
              </a:rPr>
              <a:t>" content="https://www.hhs.gov/" /&gt;</a:t>
            </a:r>
          </a:p>
          <a:p>
            <a:pPr lvl="0">
              <a:buSzPct val="25000"/>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twitter:title</a:t>
            </a:r>
            <a:r>
              <a:rPr lang="en-US" sz="2000">
                <a:solidFill>
                  <a:srgbClr val="888888"/>
                </a:solidFill>
                <a:latin typeface="+mn-lt"/>
                <a:ea typeface="Roboto Mono"/>
                <a:cs typeface="Roboto Mono"/>
                <a:sym typeface="Roboto Mono"/>
              </a:rPr>
              <a:t>" content="HHS.gov" /&gt;</a:t>
            </a:r>
          </a:p>
          <a:p>
            <a:pPr lvl="0">
              <a:buSzPct val="25000"/>
            </a:pPr>
            <a:r>
              <a:rPr lang="en-US" sz="2000">
                <a:solidFill>
                  <a:srgbClr val="888888"/>
                </a:solidFill>
                <a:latin typeface="+mn-lt"/>
                <a:ea typeface="Roboto Mono"/>
                <a:cs typeface="Roboto Mono"/>
                <a:sym typeface="Roboto Mono"/>
              </a:rPr>
              <a:t>&lt;meta name="</a:t>
            </a:r>
            <a:r>
              <a:rPr lang="en-US" sz="2000" b="1" err="1">
                <a:solidFill>
                  <a:srgbClr val="888888"/>
                </a:solidFill>
                <a:latin typeface="+mn-lt"/>
                <a:ea typeface="Roboto Mono"/>
                <a:cs typeface="Roboto Mono"/>
                <a:sym typeface="Roboto Mono"/>
              </a:rPr>
              <a:t>twitter:description</a:t>
            </a:r>
            <a:r>
              <a:rPr lang="en-US" sz="2000">
                <a:solidFill>
                  <a:srgbClr val="888888"/>
                </a:solidFill>
                <a:latin typeface="+mn-lt"/>
                <a:ea typeface="Roboto Mono"/>
                <a:cs typeface="Roboto Mono"/>
                <a:sym typeface="Roboto Mono"/>
              </a:rPr>
              <a:t>" content="The U.S. Department of Health and Human Services (HHS) protects the health of all Americans and provides essential human services, especially for those least able to help themselves." /&gt;</a:t>
            </a:r>
          </a:p>
        </p:txBody>
      </p:sp>
      <p:pic>
        <p:nvPicPr>
          <p:cNvPr id="4100" name="Picture 4" descr="Image result for twit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7679" y="1591316"/>
            <a:ext cx="2456120" cy="2456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Shape 473"/>
          <p:cNvSpPr txBox="1">
            <a:spLocks noGrp="1"/>
          </p:cNvSpPr>
          <p:nvPr>
            <p:ph type="title"/>
          </p:nvPr>
        </p:nvSpPr>
        <p:spPr/>
        <p:txBody>
          <a:bodyPr/>
          <a:lstStyle/>
          <a:p>
            <a:pPr lvl="0"/>
            <a:r>
              <a:rPr lang="en-US">
                <a:sym typeface="Oswald"/>
              </a:rPr>
              <a:t>HOW DO THEY DIFFER?</a:t>
            </a:r>
          </a:p>
        </p:txBody>
      </p:sp>
      <p:sp>
        <p:nvSpPr>
          <p:cNvPr id="474" name="Shape 474"/>
          <p:cNvSpPr txBox="1">
            <a:spLocks noGrp="1"/>
          </p:cNvSpPr>
          <p:nvPr>
            <p:ph type="sldNum" sz="quarter" idx="10"/>
          </p:nvPr>
        </p:nvSpPr>
        <p:spPr/>
        <p:txBody>
          <a:bodyPr/>
          <a:lstStyle/>
          <a:p>
            <a:pPr lvl="0"/>
            <a:fld id="{00000000-1234-1234-1234-123412341234}" type="slidenum">
              <a:rPr lang="en-US" smtClean="0">
                <a:sym typeface="Calibri"/>
              </a:rPr>
              <a:pPr lvl="0"/>
              <a:t>23</a:t>
            </a:fld>
            <a:endParaRPr lang="en-US">
              <a:sym typeface="Calibri"/>
            </a:endParaRPr>
          </a:p>
        </p:txBody>
      </p:sp>
      <p:sp>
        <p:nvSpPr>
          <p:cNvPr id="475" name="Shape 475"/>
          <p:cNvSpPr txBox="1">
            <a:spLocks noGrp="1"/>
          </p:cNvSpPr>
          <p:nvPr>
            <p:ph type="ftr" sz="quarter" idx="11"/>
          </p:nvPr>
        </p:nvSpPr>
        <p:spPr/>
        <p:txBody>
          <a:bodyPr/>
          <a:lstStyle/>
          <a:p>
            <a:pPr lvl="0"/>
            <a:r>
              <a:rPr lang="en-US"/>
              <a:t>#BoozAllen #HHS #Drupal4Gov</a:t>
            </a:r>
          </a:p>
        </p:txBody>
      </p:sp>
      <p:graphicFrame>
        <p:nvGraphicFramePr>
          <p:cNvPr id="6" name="Table 5"/>
          <p:cNvGraphicFramePr>
            <a:graphicFrameLocks noGrp="1"/>
          </p:cNvGraphicFramePr>
          <p:nvPr>
            <p:extLst>
              <p:ext uri="{D42A27DB-BD31-4B8C-83A1-F6EECF244321}">
                <p14:modId xmlns:p14="http://schemas.microsoft.com/office/powerpoint/2010/main" val="3617787642"/>
              </p:ext>
            </p:extLst>
          </p:nvPr>
        </p:nvGraphicFramePr>
        <p:xfrm>
          <a:off x="860838" y="1937982"/>
          <a:ext cx="10470325" cy="2925295"/>
        </p:xfrm>
        <a:graphic>
          <a:graphicData uri="http://schemas.openxmlformats.org/drawingml/2006/table">
            <a:tbl>
              <a:tblPr firstRow="1"/>
              <a:tblGrid>
                <a:gridCol w="2094065">
                  <a:extLst>
                    <a:ext uri="{9D8B030D-6E8A-4147-A177-3AD203B41FA5}">
                      <a16:colId xmlns:a16="http://schemas.microsoft.com/office/drawing/2014/main" val="20000"/>
                    </a:ext>
                  </a:extLst>
                </a:gridCol>
                <a:gridCol w="2094065">
                  <a:extLst>
                    <a:ext uri="{9D8B030D-6E8A-4147-A177-3AD203B41FA5}">
                      <a16:colId xmlns:a16="http://schemas.microsoft.com/office/drawing/2014/main" val="20001"/>
                    </a:ext>
                  </a:extLst>
                </a:gridCol>
                <a:gridCol w="2094065">
                  <a:extLst>
                    <a:ext uri="{9D8B030D-6E8A-4147-A177-3AD203B41FA5}">
                      <a16:colId xmlns:a16="http://schemas.microsoft.com/office/drawing/2014/main" val="20002"/>
                    </a:ext>
                  </a:extLst>
                </a:gridCol>
                <a:gridCol w="2094065">
                  <a:extLst>
                    <a:ext uri="{9D8B030D-6E8A-4147-A177-3AD203B41FA5}">
                      <a16:colId xmlns:a16="http://schemas.microsoft.com/office/drawing/2014/main" val="20003"/>
                    </a:ext>
                  </a:extLst>
                </a:gridCol>
                <a:gridCol w="2094065">
                  <a:extLst>
                    <a:ext uri="{9D8B030D-6E8A-4147-A177-3AD203B41FA5}">
                      <a16:colId xmlns:a16="http://schemas.microsoft.com/office/drawing/2014/main" val="20004"/>
                    </a:ext>
                  </a:extLst>
                </a:gridCol>
              </a:tblGrid>
              <a:tr h="759653">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buNone/>
                      </a:pPr>
                      <a:r>
                        <a:rPr lang="en-US" sz="1800" cap="all" spc="200" baseline="0">
                          <a:solidFill>
                            <a:srgbClr val="FFFFFF"/>
                          </a:solidFill>
                          <a:latin typeface="Calibri"/>
                          <a:ea typeface="Calibri" charset="0"/>
                          <a:cs typeface="Calibri" charset="0"/>
                        </a:rPr>
                        <a:t>Drupal field</a:t>
                      </a:r>
                    </a:p>
                  </a:txBody>
                  <a:tcPr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5157"/>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buNone/>
                      </a:pPr>
                      <a:r>
                        <a:rPr lang="en-US" sz="1800" cap="all" spc="200" baseline="0">
                          <a:solidFill>
                            <a:srgbClr val="FFFFFF"/>
                          </a:solidFill>
                          <a:latin typeface="Calibri"/>
                          <a:ea typeface="Calibri" charset="0"/>
                          <a:cs typeface="Calibri" charset="0"/>
                        </a:rPr>
                        <a:t>Schema</a:t>
                      </a:r>
                    </a:p>
                  </a:txBody>
                  <a:tcPr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5157"/>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buNone/>
                      </a:pPr>
                      <a:r>
                        <a:rPr lang="en-US" sz="1800" cap="all" spc="200" baseline="0">
                          <a:solidFill>
                            <a:srgbClr val="FFFFFF"/>
                          </a:solidFill>
                          <a:latin typeface="Calibri"/>
                          <a:ea typeface="Calibri" charset="0"/>
                          <a:cs typeface="Calibri" charset="0"/>
                        </a:rPr>
                        <a:t>Dublin core</a:t>
                      </a:r>
                    </a:p>
                  </a:txBody>
                  <a:tcPr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5157"/>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buNone/>
                      </a:pPr>
                      <a:r>
                        <a:rPr lang="en-US" sz="1800" cap="all" spc="200" baseline="0">
                          <a:solidFill>
                            <a:srgbClr val="FFFFFF"/>
                          </a:solidFill>
                          <a:latin typeface="Calibri"/>
                          <a:ea typeface="Calibri" charset="0"/>
                          <a:cs typeface="Calibri" charset="0"/>
                        </a:rPr>
                        <a:t>Open graph</a:t>
                      </a:r>
                    </a:p>
                  </a:txBody>
                  <a:tcPr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5157"/>
                    </a:solidFill>
                  </a:tcPr>
                </a:tc>
                <a:tc>
                  <a:txBody>
                    <a:bodyPr/>
                    <a:lstStyle>
                      <a:lvl1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None/>
                        <a:defRPr sz="1400" b="1" i="0" u="none" strike="noStrike" cap="none">
                          <a:solidFill>
                            <a:schemeClr val="lt1"/>
                          </a:solidFill>
                          <a:latin typeface="Calibri" panose="020F0502020204030204"/>
                          <a:sym typeface="Arial"/>
                        </a:defRPr>
                      </a:lvl9pPr>
                    </a:lstStyle>
                    <a:p>
                      <a:pPr>
                        <a:buNone/>
                      </a:pPr>
                      <a:r>
                        <a:rPr lang="en-US" sz="1800" cap="all" spc="200" baseline="0">
                          <a:solidFill>
                            <a:srgbClr val="FFFFFF"/>
                          </a:solidFill>
                          <a:latin typeface="Calibri"/>
                          <a:ea typeface="Calibri" charset="0"/>
                          <a:cs typeface="Calibri" charset="0"/>
                        </a:rPr>
                        <a:t>twitter</a:t>
                      </a:r>
                    </a:p>
                  </a:txBody>
                  <a:tcPr anchor="b">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35157"/>
                    </a:solidFill>
                  </a:tcPr>
                </a:tc>
                <a:extLst>
                  <a:ext uri="{0D108BD9-81ED-4DB2-BD59-A6C34878D82A}">
                    <a16:rowId xmlns:a16="http://schemas.microsoft.com/office/drawing/2014/main" val="10000"/>
                  </a:ext>
                </a:extLst>
              </a:tr>
              <a:tr h="1076325">
                <a:tc>
                  <a:txBody>
                    <a:bodyPr/>
                    <a:lstStyle/>
                    <a:p>
                      <a:pPr marL="0" marR="0" lvl="0" indent="0" algn="l" rtl="0">
                        <a:spcBef>
                          <a:spcPts val="0"/>
                        </a:spcBef>
                        <a:buClr>
                          <a:schemeClr val="dk1"/>
                        </a:buClr>
                        <a:buSzPct val="25000"/>
                        <a:buFont typeface="Calibri"/>
                        <a:buNone/>
                      </a:pPr>
                      <a:r>
                        <a:rPr lang="en-US" sz="1800" u="none" strike="noStrike" cap="none">
                          <a:latin typeface="Calibri"/>
                          <a:ea typeface="Roboto Mono"/>
                          <a:cs typeface="Calibri" panose="020F0502020204030204" pitchFamily="34" charset="0"/>
                          <a:sym typeface="Roboto Mono"/>
                        </a:rPr>
                        <a:t>Title</a:t>
                      </a:r>
                    </a:p>
                  </a:txBody>
                  <a:tcPr marL="91425" marR="91425" marT="91425" marB="91425">
                    <a:lnL w="12700" cmpd="sng">
                      <a:solidFill>
                        <a:srgbClr val="FFFFFF"/>
                      </a:solidFill>
                    </a:lnL>
                    <a:lnR w="12700" cap="flat" cmpd="sng" algn="ctr">
                      <a:solidFill>
                        <a:srgbClr val="000000"/>
                      </a:solidFill>
                      <a:prstDash val="sysDot"/>
                      <a:round/>
                      <a:headEnd type="none" w="med" len="med"/>
                      <a:tailEnd type="none" w="med" len="med"/>
                    </a:lnR>
                    <a:lnT w="38100" cmpd="sng">
                      <a:solidFill>
                        <a:srgbClr val="FFFFFF"/>
                      </a:solidFill>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a:latin typeface="Calibri"/>
                          <a:ea typeface="Roboto Mono"/>
                          <a:cs typeface="Calibri" panose="020F0502020204030204" pitchFamily="34" charset="0"/>
                          <a:sym typeface="Roboto Mono"/>
                        </a:rPr>
                        <a:t>title</a:t>
                      </a:r>
                    </a:p>
                  </a:txBody>
                  <a:tcPr marL="91425" marR="91425" marT="91425" marB="91425">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8100" cmpd="sng">
                      <a:solidFill>
                        <a:srgbClr val="FFFFFF"/>
                      </a:solidFill>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err="1">
                          <a:latin typeface="Calibri"/>
                          <a:ea typeface="Roboto Mono"/>
                          <a:cs typeface="Calibri" panose="020F0502020204030204" pitchFamily="34" charset="0"/>
                          <a:sym typeface="Roboto Mono"/>
                        </a:rPr>
                        <a:t>dcterms.title</a:t>
                      </a:r>
                      <a:endParaRPr lang="en-US" sz="1800" u="none" strike="noStrike" cap="none">
                        <a:latin typeface="Calibri"/>
                        <a:ea typeface="Roboto Mono"/>
                        <a:cs typeface="Calibri" panose="020F0502020204030204" pitchFamily="34" charset="0"/>
                        <a:sym typeface="Roboto Mono"/>
                      </a:endParaRPr>
                    </a:p>
                  </a:txBody>
                  <a:tcPr marL="91425" marR="91425" marT="91425" marB="91425">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8100" cmpd="sng">
                      <a:solidFill>
                        <a:srgbClr val="FFFFFF"/>
                      </a:solidFill>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err="1">
                          <a:latin typeface="Calibri"/>
                          <a:ea typeface="Roboto Mono"/>
                          <a:cs typeface="Calibri" panose="020F0502020204030204" pitchFamily="34" charset="0"/>
                          <a:sym typeface="Roboto Mono"/>
                        </a:rPr>
                        <a:t>og:description</a:t>
                      </a:r>
                      <a:endParaRPr lang="en-US" sz="1800" u="none" strike="noStrike" cap="none">
                        <a:latin typeface="Calibri"/>
                        <a:ea typeface="Roboto Mono"/>
                        <a:cs typeface="Calibri" panose="020F0502020204030204" pitchFamily="34" charset="0"/>
                        <a:sym typeface="Roboto Mono"/>
                      </a:endParaRPr>
                    </a:p>
                  </a:txBody>
                  <a:tcPr marL="91425" marR="91425" marT="91425" marB="91425">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38100" cmpd="sng">
                      <a:solidFill>
                        <a:srgbClr val="FFFFFF"/>
                      </a:solidFill>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a:latin typeface="Calibri"/>
                          <a:ea typeface="Roboto Mono"/>
                          <a:cs typeface="Calibri" panose="020F0502020204030204" pitchFamily="34" charset="0"/>
                          <a:sym typeface="Roboto Mono"/>
                        </a:rPr>
                        <a:t>meta name=”</a:t>
                      </a:r>
                      <a:r>
                        <a:rPr lang="en-US" sz="1800" u="none" strike="noStrike" cap="none" err="1">
                          <a:latin typeface="Calibri"/>
                          <a:ea typeface="Roboto Mono"/>
                          <a:cs typeface="Calibri" panose="020F0502020204030204" pitchFamily="34" charset="0"/>
                          <a:sym typeface="Roboto Mono"/>
                        </a:rPr>
                        <a:t>twitter:title</a:t>
                      </a:r>
                      <a:r>
                        <a:rPr lang="en-US" sz="1800" u="none" strike="noStrike" cap="none">
                          <a:latin typeface="Calibri"/>
                          <a:ea typeface="Roboto Mono"/>
                          <a:cs typeface="Calibri" panose="020F0502020204030204" pitchFamily="34" charset="0"/>
                          <a:sym typeface="Roboto Mono"/>
                        </a:rPr>
                        <a:t>”</a:t>
                      </a:r>
                    </a:p>
                  </a:txBody>
                  <a:tcPr marL="91425" marR="91425" marT="91425" marB="91425">
                    <a:lnL w="12700" cap="flat" cmpd="sng" algn="ctr">
                      <a:solidFill>
                        <a:srgbClr val="000000"/>
                      </a:solidFill>
                      <a:prstDash val="sysDot"/>
                      <a:round/>
                      <a:headEnd type="none" w="med" len="med"/>
                      <a:tailEnd type="none" w="med" len="med"/>
                    </a:lnL>
                    <a:lnR w="12700" cmpd="sng">
                      <a:solidFill>
                        <a:srgbClr val="FFFFFF"/>
                      </a:solidFill>
                    </a:lnR>
                    <a:lnT w="38100" cmpd="sng">
                      <a:solidFill>
                        <a:srgbClr val="FFFFFF"/>
                      </a:solidFill>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089317">
                <a:tc>
                  <a:txBody>
                    <a:bodyPr/>
                    <a:lstStyle/>
                    <a:p>
                      <a:pPr marL="0" marR="0" lvl="0" indent="0" algn="l" rtl="0">
                        <a:spcBef>
                          <a:spcPts val="0"/>
                        </a:spcBef>
                        <a:buClr>
                          <a:schemeClr val="dk1"/>
                        </a:buClr>
                        <a:buSzPct val="25000"/>
                        <a:buFont typeface="Calibri"/>
                        <a:buNone/>
                      </a:pPr>
                      <a:r>
                        <a:rPr lang="en-US" sz="1800" u="none" strike="noStrike" cap="none">
                          <a:latin typeface="Calibri"/>
                          <a:ea typeface="Roboto Mono"/>
                          <a:cs typeface="Calibri" panose="020F0502020204030204" pitchFamily="34" charset="0"/>
                          <a:sym typeface="Roboto Mono"/>
                        </a:rPr>
                        <a:t>Description</a:t>
                      </a:r>
                    </a:p>
                  </a:txBody>
                  <a:tcPr marL="91425" marR="91425" marT="91425" marB="91425">
                    <a:lnL w="12700" cmpd="sng">
                      <a:solidFill>
                        <a:srgbClr val="FFFFFF"/>
                      </a:solidFill>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a:latin typeface="Calibri"/>
                          <a:ea typeface="Roboto Mono"/>
                          <a:cs typeface="Calibri" panose="020F0502020204030204" pitchFamily="34" charset="0"/>
                          <a:sym typeface="Roboto Mono"/>
                        </a:rPr>
                        <a:t>meta name=”description”</a:t>
                      </a:r>
                    </a:p>
                  </a:txBody>
                  <a:tcPr marL="91425" marR="91425" marT="91425" marB="91425">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err="1">
                          <a:latin typeface="Calibri"/>
                          <a:ea typeface="Roboto Mono"/>
                          <a:cs typeface="Calibri" panose="020F0502020204030204" pitchFamily="34" charset="0"/>
                          <a:sym typeface="Roboto Mono"/>
                        </a:rPr>
                        <a:t>dcterms.description</a:t>
                      </a:r>
                      <a:endParaRPr lang="en-US" sz="1800" u="none" strike="noStrike" cap="none">
                        <a:latin typeface="Calibri"/>
                        <a:ea typeface="Roboto Mono"/>
                        <a:cs typeface="Calibri" panose="020F0502020204030204" pitchFamily="34" charset="0"/>
                        <a:sym typeface="Roboto Mono"/>
                      </a:endParaRPr>
                    </a:p>
                  </a:txBody>
                  <a:tcPr marL="91425" marR="91425" marT="91425" marB="91425">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err="1">
                          <a:latin typeface="Calibri"/>
                          <a:ea typeface="Roboto Mono"/>
                          <a:cs typeface="Calibri" panose="020F0502020204030204" pitchFamily="34" charset="0"/>
                          <a:sym typeface="Roboto Mono"/>
                        </a:rPr>
                        <a:t>og:description</a:t>
                      </a:r>
                      <a:endParaRPr lang="en-US" sz="1800" u="none" strike="noStrike" cap="none">
                        <a:latin typeface="Calibri"/>
                        <a:ea typeface="Roboto Mono"/>
                        <a:cs typeface="Calibri" panose="020F0502020204030204" pitchFamily="34" charset="0"/>
                        <a:sym typeface="Roboto Mono"/>
                      </a:endParaRPr>
                    </a:p>
                  </a:txBody>
                  <a:tcPr marL="91425" marR="91425" marT="91425" marB="91425">
                    <a:lnL w="12700" cap="flat" cmpd="sng" algn="ctr">
                      <a:solidFill>
                        <a:srgbClr val="000000"/>
                      </a:solidFill>
                      <a:prstDash val="sysDot"/>
                      <a:round/>
                      <a:headEnd type="none" w="med" len="med"/>
                      <a:tailEnd type="none" w="med" len="med"/>
                    </a:lnL>
                    <a:lnR w="12700" cap="flat" cmpd="sng" algn="ctr">
                      <a:solidFill>
                        <a:srgbClr val="000000"/>
                      </a:solidFill>
                      <a:prstDash val="sysDot"/>
                      <a:round/>
                      <a:headEnd type="none" w="med" len="med"/>
                      <a:tailEnd type="none" w="med" len="med"/>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a:spcBef>
                          <a:spcPts val="0"/>
                        </a:spcBef>
                        <a:buClr>
                          <a:schemeClr val="dk1"/>
                        </a:buClr>
                        <a:buSzPct val="25000"/>
                        <a:buFont typeface="Calibri"/>
                        <a:buNone/>
                      </a:pPr>
                      <a:r>
                        <a:rPr lang="en-US" sz="1800" u="none" strike="noStrike" cap="none">
                          <a:latin typeface="Calibri"/>
                          <a:ea typeface="Roboto Mono"/>
                          <a:cs typeface="Calibri" panose="020F0502020204030204" pitchFamily="34" charset="0"/>
                          <a:sym typeface="Roboto Mono"/>
                        </a:rPr>
                        <a:t>meta name=” </a:t>
                      </a:r>
                      <a:r>
                        <a:rPr lang="en-US" sz="1800" u="none" strike="noStrike" cap="none" err="1">
                          <a:latin typeface="Calibri"/>
                          <a:ea typeface="Roboto Mono"/>
                          <a:cs typeface="Calibri" panose="020F0502020204030204" pitchFamily="34" charset="0"/>
                          <a:sym typeface="Roboto Mono"/>
                        </a:rPr>
                        <a:t>twitter:description</a:t>
                      </a:r>
                      <a:r>
                        <a:rPr lang="en-US" sz="1800" u="none" strike="noStrike" cap="none">
                          <a:latin typeface="Calibri"/>
                          <a:ea typeface="Roboto Mono"/>
                          <a:cs typeface="Calibri" panose="020F0502020204030204" pitchFamily="34" charset="0"/>
                          <a:sym typeface="Roboto Mono"/>
                        </a:rPr>
                        <a:t>”</a:t>
                      </a:r>
                    </a:p>
                  </a:txBody>
                  <a:tcPr marL="91425" marR="91425" marT="91425" marB="91425">
                    <a:lnL w="12700" cap="flat" cmpd="sng" algn="ctr">
                      <a:solidFill>
                        <a:srgbClr val="000000"/>
                      </a:solidFill>
                      <a:prstDash val="sysDot"/>
                      <a:round/>
                      <a:headEnd type="none" w="med" len="med"/>
                      <a:tailEnd type="none" w="med" len="med"/>
                    </a:lnL>
                    <a:lnR w="12700" cmpd="sng">
                      <a:solidFill>
                        <a:srgbClr val="FFFFFF"/>
                      </a:solidFill>
                    </a:lnR>
                    <a:lnT w="12700" cap="flat" cmpd="sng" algn="ctr">
                      <a:solidFill>
                        <a:srgbClr val="000000"/>
                      </a:solidFill>
                      <a:prstDash val="sysDot"/>
                      <a:round/>
                      <a:headEnd type="none" w="med" len="med"/>
                      <a:tailEnd type="none" w="med" len="med"/>
                    </a:lnT>
                    <a:lnB w="12700" cap="flat" cmpd="sng" algn="ctr">
                      <a:solidFill>
                        <a:srgbClr val="000000"/>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p:txBody>
          <a:bodyPr/>
          <a:lstStyle/>
          <a:p>
            <a:pPr lvl="0"/>
            <a:r>
              <a:rPr lang="en-US">
                <a:sym typeface="Oswald"/>
              </a:rPr>
              <a:t>THE FUTURE OF METADATA: JSON-LD</a:t>
            </a:r>
          </a:p>
        </p:txBody>
      </p:sp>
      <p:sp>
        <p:nvSpPr>
          <p:cNvPr id="483" name="Shape 483"/>
          <p:cNvSpPr txBox="1">
            <a:spLocks noGrp="1"/>
          </p:cNvSpPr>
          <p:nvPr>
            <p:ph type="sldNum" sz="quarter" idx="10"/>
          </p:nvPr>
        </p:nvSpPr>
        <p:spPr/>
        <p:txBody>
          <a:bodyPr/>
          <a:lstStyle/>
          <a:p>
            <a:pPr lvl="0"/>
            <a:fld id="{00000000-1234-1234-1234-123412341234}" type="slidenum">
              <a:rPr lang="en-US" smtClean="0">
                <a:sym typeface="Calibri"/>
              </a:rPr>
              <a:pPr lvl="0"/>
              <a:t>24</a:t>
            </a:fld>
            <a:endParaRPr lang="en-US">
              <a:sym typeface="Calibri"/>
            </a:endParaRPr>
          </a:p>
        </p:txBody>
      </p:sp>
      <p:sp>
        <p:nvSpPr>
          <p:cNvPr id="484" name="Shape 484"/>
          <p:cNvSpPr txBox="1">
            <a:spLocks noGrp="1"/>
          </p:cNvSpPr>
          <p:nvPr>
            <p:ph type="ftr" sz="quarter" idx="11"/>
          </p:nvPr>
        </p:nvSpPr>
        <p:spPr/>
        <p:txBody>
          <a:bodyPr/>
          <a:lstStyle/>
          <a:p>
            <a:pPr lvl="0"/>
            <a:r>
              <a:rPr lang="en-US"/>
              <a:t>#BoozAllen #HHS #Drupal4Gov</a:t>
            </a:r>
          </a:p>
        </p:txBody>
      </p:sp>
      <p:sp>
        <p:nvSpPr>
          <p:cNvPr id="7" name="Text Placeholder 6"/>
          <p:cNvSpPr>
            <a:spLocks noGrp="1"/>
          </p:cNvSpPr>
          <p:nvPr>
            <p:ph type="body" idx="4294967295"/>
          </p:nvPr>
        </p:nvSpPr>
        <p:spPr>
          <a:xfrm>
            <a:off x="1722438" y="1577975"/>
            <a:ext cx="10469562" cy="4627563"/>
          </a:xfrm>
        </p:spPr>
        <p:txBody>
          <a:bodyPr/>
          <a:lstStyle/>
          <a:p>
            <a:pPr marL="0" lvl="0" indent="0">
              <a:spcBef>
                <a:spcPts val="0"/>
              </a:spcBef>
              <a:buSzPct val="25000"/>
              <a:buNone/>
            </a:pPr>
            <a:r>
              <a:rPr lang="en-US" sz="2000">
                <a:ea typeface="Roboto Mono"/>
                <a:cs typeface="Roboto Mono"/>
                <a:sym typeface="Roboto Mono"/>
              </a:rPr>
              <a:t>{</a:t>
            </a:r>
          </a:p>
          <a:p>
            <a:pPr marL="0" lvl="0" indent="0">
              <a:spcBef>
                <a:spcPts val="0"/>
              </a:spcBef>
              <a:buSzPct val="25000"/>
              <a:buNone/>
            </a:pPr>
            <a:r>
              <a:rPr lang="en-US" sz="2000">
                <a:ea typeface="Roboto Mono"/>
                <a:cs typeface="Roboto Mono"/>
                <a:sym typeface="Roboto Mono"/>
              </a:rPr>
              <a:t>         "@context": "https://schema.org",</a:t>
            </a:r>
          </a:p>
          <a:p>
            <a:pPr marL="0" lvl="0" indent="0">
              <a:spcBef>
                <a:spcPts val="0"/>
              </a:spcBef>
              <a:buSzPct val="25000"/>
              <a:buNone/>
            </a:pPr>
            <a:r>
              <a:rPr lang="en-US" sz="2000">
                <a:ea typeface="Roboto Mono"/>
                <a:cs typeface="Roboto Mono"/>
                <a:sym typeface="Roboto Mono"/>
              </a:rPr>
              <a:t>         "@type": "Person",</a:t>
            </a:r>
          </a:p>
          <a:p>
            <a:pPr marL="0" lvl="0" indent="0">
              <a:spcBef>
                <a:spcPts val="0"/>
              </a:spcBef>
              <a:buSzPct val="25000"/>
              <a:buNone/>
            </a:pPr>
            <a:r>
              <a:rPr lang="en-US" sz="2000">
                <a:ea typeface="Roboto Mono"/>
                <a:cs typeface="Roboto Mono"/>
                <a:sym typeface="Roboto Mono"/>
              </a:rPr>
              <a:t>         "</a:t>
            </a:r>
            <a:r>
              <a:rPr lang="en-US" sz="2000" err="1">
                <a:ea typeface="Roboto Mono"/>
                <a:cs typeface="Roboto Mono"/>
                <a:sym typeface="Roboto Mono"/>
              </a:rPr>
              <a:t>disambiguatingDescription</a:t>
            </a:r>
            <a:r>
              <a:rPr lang="en-US" sz="2000">
                <a:ea typeface="Roboto Mono"/>
                <a:cs typeface="Roboto Mono"/>
                <a:sym typeface="Roboto Mono"/>
              </a:rPr>
              <a:t>": "Assistant Secretary for Administration (ASA)",</a:t>
            </a:r>
          </a:p>
          <a:p>
            <a:pPr marL="0" lvl="0" indent="0">
              <a:spcBef>
                <a:spcPts val="0"/>
              </a:spcBef>
              <a:buSzPct val="25000"/>
              <a:buNone/>
            </a:pPr>
            <a:r>
              <a:rPr lang="en-US" sz="2000">
                <a:ea typeface="Roboto Mono"/>
                <a:cs typeface="Roboto Mono"/>
                <a:sym typeface="Roboto Mono"/>
              </a:rPr>
              <a:t>         "image": "https:\/\/www.hhs.gov\/sites\/default\/files\/john-bardis.jpg",</a:t>
            </a:r>
          </a:p>
          <a:p>
            <a:pPr marL="0" lvl="0" indent="0">
              <a:spcBef>
                <a:spcPts val="0"/>
              </a:spcBef>
              <a:buSzPct val="25000"/>
              <a:buNone/>
            </a:pPr>
            <a:r>
              <a:rPr lang="en-US" sz="2000">
                <a:ea typeface="Roboto Mono"/>
                <a:cs typeface="Roboto Mono"/>
                <a:sym typeface="Roboto Mono"/>
              </a:rPr>
              <a:t>         "name": "John A. </a:t>
            </a:r>
            <a:r>
              <a:rPr lang="en-US" sz="2000" err="1">
                <a:ea typeface="Roboto Mono"/>
                <a:cs typeface="Roboto Mono"/>
                <a:sym typeface="Roboto Mono"/>
              </a:rPr>
              <a:t>Bardis</a:t>
            </a:r>
            <a:r>
              <a:rPr lang="en-US" sz="2000">
                <a:ea typeface="Roboto Mono"/>
                <a:cs typeface="Roboto Mono"/>
                <a:sym typeface="Roboto Mono"/>
              </a:rPr>
              <a:t>",</a:t>
            </a:r>
          </a:p>
          <a:p>
            <a:pPr marL="0" lvl="0" indent="0">
              <a:spcBef>
                <a:spcPts val="0"/>
              </a:spcBef>
              <a:buSzPct val="25000"/>
              <a:buNone/>
            </a:pPr>
            <a:r>
              <a:rPr lang="en-US" sz="2000">
                <a:ea typeface="Roboto Mono"/>
                <a:cs typeface="Roboto Mono"/>
                <a:sym typeface="Roboto Mono"/>
              </a:rPr>
              <a:t>         "</a:t>
            </a:r>
            <a:r>
              <a:rPr lang="en-US" sz="2000" err="1">
                <a:ea typeface="Roboto Mono"/>
                <a:cs typeface="Roboto Mono"/>
                <a:sym typeface="Roboto Mono"/>
              </a:rPr>
              <a:t>sameAs</a:t>
            </a:r>
            <a:r>
              <a:rPr lang="en-US" sz="2000">
                <a:ea typeface="Roboto Mono"/>
                <a:cs typeface="Roboto Mono"/>
                <a:sym typeface="Roboto Mono"/>
              </a:rPr>
              <a:t>": "https://www.hhs.gov/about/leadership/john-a-bardis/index.html",</a:t>
            </a:r>
          </a:p>
          <a:p>
            <a:pPr marL="0" lvl="0" indent="0">
              <a:spcBef>
                <a:spcPts val="0"/>
              </a:spcBef>
              <a:buSzPct val="25000"/>
              <a:buNone/>
            </a:pPr>
            <a:r>
              <a:rPr lang="en-US" sz="2000">
                <a:ea typeface="Roboto Mono"/>
                <a:cs typeface="Roboto Mono"/>
                <a:sym typeface="Roboto Mono"/>
              </a:rPr>
              <a:t>         "</a:t>
            </a:r>
            <a:r>
              <a:rPr lang="en-US" sz="2000" err="1">
                <a:ea typeface="Roboto Mono"/>
                <a:cs typeface="Roboto Mono"/>
                <a:sym typeface="Roboto Mono"/>
              </a:rPr>
              <a:t>url</a:t>
            </a:r>
            <a:r>
              <a:rPr lang="en-US" sz="2000">
                <a:ea typeface="Roboto Mono"/>
                <a:cs typeface="Roboto Mono"/>
                <a:sym typeface="Roboto Mono"/>
              </a:rPr>
              <a:t>": "https:\/\/www.hhs.gov\/about\/leadership\/john-a-bardis\/index.html"</a:t>
            </a:r>
          </a:p>
          <a:p>
            <a:pPr marL="0" lvl="0" indent="0">
              <a:spcBef>
                <a:spcPts val="0"/>
              </a:spcBef>
              <a:buSzPct val="25000"/>
              <a:buNone/>
            </a:pPr>
            <a:r>
              <a:rPr lang="en-US" sz="2000">
                <a:ea typeface="Roboto Mono"/>
                <a:cs typeface="Roboto Mono"/>
                <a:sym typeface="Roboto Mono"/>
              </a:rPr>
              <a:t>       }</a:t>
            </a:r>
          </a:p>
        </p:txBody>
      </p:sp>
      <p:pic>
        <p:nvPicPr>
          <p:cNvPr id="18" name="Shape 427"/>
          <p:cNvPicPr preferRelativeResize="0"/>
          <p:nvPr/>
        </p:nvPicPr>
        <p:blipFill rotWithShape="1">
          <a:blip r:embed="rId3">
            <a:alphaModFix/>
          </a:blip>
          <a:srcRect/>
          <a:stretch/>
        </p:blipFill>
        <p:spPr>
          <a:xfrm>
            <a:off x="9425291" y="1383332"/>
            <a:ext cx="2141400" cy="6057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p:txBody>
          <a:bodyPr/>
          <a:lstStyle/>
          <a:p>
            <a:pPr lvl="0"/>
            <a:r>
              <a:rPr lang="en-US">
                <a:sym typeface="Oswald"/>
              </a:rPr>
              <a:t>JSON-LD VS. HTML</a:t>
            </a:r>
          </a:p>
        </p:txBody>
      </p:sp>
      <p:sp>
        <p:nvSpPr>
          <p:cNvPr id="494" name="Shape 494"/>
          <p:cNvSpPr txBox="1">
            <a:spLocks noGrp="1"/>
          </p:cNvSpPr>
          <p:nvPr>
            <p:ph type="sldNum" sz="quarter" idx="10"/>
          </p:nvPr>
        </p:nvSpPr>
        <p:spPr/>
        <p:txBody>
          <a:bodyPr/>
          <a:lstStyle/>
          <a:p>
            <a:pPr lvl="0"/>
            <a:fld id="{00000000-1234-1234-1234-123412341234}" type="slidenum">
              <a:rPr lang="en-US" smtClean="0">
                <a:sym typeface="Calibri"/>
              </a:rPr>
              <a:pPr lvl="0"/>
              <a:t>25</a:t>
            </a:fld>
            <a:endParaRPr lang="en-US">
              <a:sym typeface="Calibri"/>
            </a:endParaRPr>
          </a:p>
        </p:txBody>
      </p:sp>
      <p:sp>
        <p:nvSpPr>
          <p:cNvPr id="495" name="Shape 495"/>
          <p:cNvSpPr txBox="1">
            <a:spLocks noGrp="1"/>
          </p:cNvSpPr>
          <p:nvPr>
            <p:ph type="ftr" sz="quarter" idx="11"/>
          </p:nvPr>
        </p:nvSpPr>
        <p:spPr/>
        <p:txBody>
          <a:bodyPr/>
          <a:lstStyle/>
          <a:p>
            <a:pPr lvl="0"/>
            <a:r>
              <a:rPr lang="en-US"/>
              <a:t>#BoozAllen #HHS #Drupal4Gov</a:t>
            </a:r>
          </a:p>
        </p:txBody>
      </p:sp>
      <p:sp>
        <p:nvSpPr>
          <p:cNvPr id="496" name="Shape 496"/>
          <p:cNvSpPr txBox="1"/>
          <p:nvPr/>
        </p:nvSpPr>
        <p:spPr>
          <a:xfrm>
            <a:off x="6925923" y="1457725"/>
            <a:ext cx="4604400" cy="4176900"/>
          </a:xfrm>
          <a:prstGeom prst="rect">
            <a:avLst/>
          </a:prstGeom>
          <a:noFill/>
          <a:ln>
            <a:noFill/>
          </a:ln>
        </p:spPr>
        <p:txBody>
          <a:bodyPr lIns="91425" tIns="91425" rIns="91425" bIns="91425" anchor="t" anchorCtr="0">
            <a:noAutofit/>
          </a:bodyPr>
          <a:lstStyle/>
          <a:p>
            <a:pPr marL="285750" marR="0" lvl="0" indent="-285750" algn="r" rtl="0">
              <a:spcBef>
                <a:spcPts val="0"/>
              </a:spcBef>
              <a:buSzPct val="25000"/>
              <a:buNone/>
            </a:pPr>
            <a:r>
              <a:rPr lang="en-US" sz="1800">
                <a:solidFill>
                  <a:schemeClr val="dk1"/>
                </a:solidFill>
                <a:latin typeface="Calibri"/>
                <a:ea typeface="Calibri"/>
                <a:cs typeface="Calibri"/>
                <a:sym typeface="Calibri"/>
              </a:rPr>
              <a:t>&lt;!DOCTYPE html&gt;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&lt;html </a:t>
            </a:r>
            <a:r>
              <a:rPr lang="en-US" sz="1800" err="1">
                <a:solidFill>
                  <a:schemeClr val="dk1"/>
                </a:solidFill>
                <a:latin typeface="Calibri"/>
                <a:ea typeface="Calibri"/>
                <a:cs typeface="Calibri"/>
                <a:sym typeface="Calibri"/>
              </a:rPr>
              <a:t>lang</a:t>
            </a:r>
            <a:r>
              <a:rPr lang="en-US" sz="1800">
                <a:solidFill>
                  <a:schemeClr val="dk1"/>
                </a:solidFill>
                <a:latin typeface="Calibri"/>
                <a:ea typeface="Calibri"/>
                <a:cs typeface="Calibri"/>
                <a:sym typeface="Calibri"/>
              </a:rPr>
              <a:t>="</a:t>
            </a:r>
            <a:r>
              <a:rPr lang="en-US" sz="1800" err="1">
                <a:solidFill>
                  <a:schemeClr val="dk1"/>
                </a:solidFill>
                <a:latin typeface="Calibri"/>
                <a:ea typeface="Calibri"/>
                <a:cs typeface="Calibri"/>
                <a:sym typeface="Calibri"/>
              </a:rPr>
              <a:t>en</a:t>
            </a:r>
            <a:r>
              <a:rPr lang="en-US" sz="1800">
                <a:solidFill>
                  <a:schemeClr val="dk1"/>
                </a:solidFill>
                <a:latin typeface="Calibri"/>
                <a:ea typeface="Calibri"/>
                <a:cs typeface="Calibri"/>
                <a:sym typeface="Calibri"/>
              </a:rPr>
              <a:t>"&gt;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&lt;head&gt;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&lt;title&gt;JSON-LD's Big Day at Google&lt;/title&gt;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&lt;/head&gt;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&lt;body&gt;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&lt;div </a:t>
            </a:r>
            <a:r>
              <a:rPr lang="en-US" sz="1800" err="1">
                <a:solidFill>
                  <a:schemeClr val="dk1"/>
                </a:solidFill>
                <a:latin typeface="Calibri"/>
                <a:ea typeface="Calibri"/>
                <a:cs typeface="Calibri"/>
                <a:sym typeface="Calibri"/>
              </a:rPr>
              <a:t>itemscope</a:t>
            </a:r>
            <a:r>
              <a:rPr lang="en-US" sz="1800">
                <a:solidFill>
                  <a:schemeClr val="dk1"/>
                </a:solidFill>
                <a:latin typeface="Calibri"/>
                <a:ea typeface="Calibri"/>
                <a:cs typeface="Calibri"/>
                <a:sym typeface="Calibri"/>
              </a:rPr>
              <a:t> </a:t>
            </a:r>
            <a:r>
              <a:rPr lang="en-US" sz="1800" err="1">
                <a:solidFill>
                  <a:schemeClr val="dk1"/>
                </a:solidFill>
                <a:latin typeface="Calibri"/>
                <a:ea typeface="Calibri"/>
                <a:cs typeface="Calibri"/>
                <a:sym typeface="Calibri"/>
              </a:rPr>
              <a:t>itemtype</a:t>
            </a:r>
            <a:r>
              <a:rPr lang="en-US" sz="1800">
                <a:solidFill>
                  <a:schemeClr val="dk1"/>
                </a:solidFill>
                <a:latin typeface="Calibri"/>
                <a:ea typeface="Calibri"/>
                <a:cs typeface="Calibri"/>
                <a:sym typeface="Calibri"/>
              </a:rPr>
              <a:t>="http://schema.org/Article"&gt;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&lt;h1 itemprop="name"&gt;JSON-LD's Big Day at Google&lt;/h1&gt;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&lt;/div&gt;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  &lt;/body&gt;</a:t>
            </a:r>
          </a:p>
          <a:p>
            <a:pPr marL="285750" marR="0" lvl="0" indent="-285750" algn="r" rtl="0">
              <a:spcBef>
                <a:spcPts val="0"/>
              </a:spcBef>
              <a:buSzPct val="25000"/>
              <a:buNone/>
            </a:pPr>
            <a:r>
              <a:rPr lang="en-US" sz="1800">
                <a:solidFill>
                  <a:schemeClr val="dk1"/>
                </a:solidFill>
                <a:latin typeface="Calibri"/>
                <a:ea typeface="Calibri"/>
                <a:cs typeface="Calibri"/>
                <a:sym typeface="Calibri"/>
              </a:rPr>
              <a:t>&lt;/html</a:t>
            </a:r>
            <a:r>
              <a:rPr lang="en-US" sz="1050">
                <a:solidFill>
                  <a:schemeClr val="dk1"/>
                </a:solidFill>
                <a:latin typeface="Roboto Mono"/>
                <a:ea typeface="Roboto Mono"/>
                <a:cs typeface="Roboto Mono"/>
                <a:sym typeface="Roboto Mono"/>
              </a:rPr>
              <a:t>&gt;</a:t>
            </a:r>
            <a:endParaRPr lang="en-US" sz="900">
              <a:solidFill>
                <a:schemeClr val="dk1"/>
              </a:solidFill>
              <a:latin typeface="Roboto Mono"/>
              <a:ea typeface="Roboto Mono"/>
              <a:cs typeface="Roboto Mono"/>
              <a:sym typeface="Roboto Mono"/>
            </a:endParaRPr>
          </a:p>
        </p:txBody>
      </p:sp>
      <p:sp>
        <p:nvSpPr>
          <p:cNvPr id="497" name="Shape 497"/>
          <p:cNvSpPr txBox="1"/>
          <p:nvPr/>
        </p:nvSpPr>
        <p:spPr>
          <a:xfrm>
            <a:off x="883478" y="1495425"/>
            <a:ext cx="4281900" cy="4640100"/>
          </a:xfrm>
          <a:prstGeom prst="rect">
            <a:avLst/>
          </a:prstGeom>
          <a:noFill/>
          <a:ln>
            <a:noFill/>
          </a:ln>
        </p:spPr>
        <p:txBody>
          <a:bodyPr lIns="91425" tIns="91425" rIns="91425" bIns="91425"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&lt;script type="application/</a:t>
            </a:r>
            <a:r>
              <a:rPr lang="en-US" sz="1800" err="1">
                <a:solidFill>
                  <a:schemeClr val="dk1"/>
                </a:solidFill>
                <a:latin typeface="Calibri"/>
                <a:ea typeface="Calibri"/>
                <a:cs typeface="Calibri"/>
                <a:sym typeface="Calibri"/>
              </a:rPr>
              <a:t>ld+json</a:t>
            </a:r>
            <a:r>
              <a:rPr lang="en-US" sz="1800">
                <a:solidFill>
                  <a:schemeClr val="dk1"/>
                </a:solidFill>
                <a:latin typeface="Calibri"/>
                <a:ea typeface="Calibri"/>
                <a:cs typeface="Calibri"/>
                <a:sym typeface="Calibri"/>
              </a:rPr>
              <a:t>"&gt;</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a:solidFill>
                  <a:schemeClr val="dk1"/>
                </a:solidFill>
                <a:latin typeface="Calibri"/>
                <a:ea typeface="Calibri"/>
                <a:cs typeface="Calibri"/>
                <a:sym typeface="Calibri"/>
              </a:rPr>
              <a:t>      "@context": "http://schema.org/",</a:t>
            </a:r>
          </a:p>
          <a:p>
            <a:pPr marL="0" marR="0" lvl="0" indent="0" algn="l" rtl="0">
              <a:spcBef>
                <a:spcPts val="0"/>
              </a:spcBef>
              <a:buSzPct val="25000"/>
              <a:buNone/>
            </a:pPr>
            <a:r>
              <a:rPr lang="en-US" sz="1800">
                <a:solidFill>
                  <a:schemeClr val="dk1"/>
                </a:solidFill>
                <a:latin typeface="Calibri"/>
                <a:ea typeface="Calibri"/>
                <a:cs typeface="Calibri"/>
                <a:sym typeface="Calibri"/>
              </a:rPr>
              <a:t>      "@type": "Article",</a:t>
            </a:r>
          </a:p>
          <a:p>
            <a:pPr marL="0" marR="0" lvl="0" indent="0" algn="l" rtl="0">
              <a:spcBef>
                <a:spcPts val="0"/>
              </a:spcBef>
              <a:buSzPct val="25000"/>
              <a:buNone/>
            </a:pPr>
            <a:r>
              <a:rPr lang="en-US" sz="1800">
                <a:solidFill>
                  <a:schemeClr val="dk1"/>
                </a:solidFill>
                <a:latin typeface="Calibri"/>
                <a:ea typeface="Calibri"/>
                <a:cs typeface="Calibri"/>
                <a:sym typeface="Calibri"/>
              </a:rPr>
              <a:t>      "name": "JSON-LD's Big Day at Google"</a:t>
            </a:r>
          </a:p>
          <a:p>
            <a:pPr marL="0" marR="0" lvl="0" indent="0" algn="l" rtl="0">
              <a:spcBef>
                <a:spcPts val="0"/>
              </a:spcBef>
              <a:buSzPct val="25000"/>
              <a:buNone/>
            </a:pPr>
            <a:r>
              <a:rPr lang="en-US" sz="1800">
                <a:solidFill>
                  <a:schemeClr val="dk1"/>
                </a:solidFill>
                <a:latin typeface="Calibri"/>
                <a:ea typeface="Calibri"/>
                <a:cs typeface="Calibri"/>
                <a:sym typeface="Calibri"/>
              </a:rPr>
              <a:t>      }</a:t>
            </a:r>
          </a:p>
          <a:p>
            <a:pPr marL="0" marR="0" lvl="0" indent="0" algn="l" rtl="0">
              <a:spcBef>
                <a:spcPts val="0"/>
              </a:spcBef>
              <a:buSzPct val="25000"/>
              <a:buNone/>
            </a:pPr>
            <a:r>
              <a:rPr lang="en-US" sz="1800">
                <a:solidFill>
                  <a:schemeClr val="dk1"/>
                </a:solidFill>
                <a:latin typeface="Calibri"/>
                <a:ea typeface="Calibri"/>
                <a:cs typeface="Calibri"/>
                <a:sym typeface="Calibri"/>
              </a:rPr>
              <a:t>    &lt;/script&gt;</a:t>
            </a:r>
          </a:p>
          <a:p>
            <a:pPr marL="0" marR="0" lvl="0" indent="0" algn="l" rtl="0">
              <a:spcBef>
                <a:spcPts val="0"/>
              </a:spcBef>
              <a:buSzPct val="25000"/>
              <a:buNone/>
            </a:pPr>
            <a:r>
              <a:rPr lang="en-US" sz="1400">
                <a:solidFill>
                  <a:schemeClr val="dk1"/>
                </a:solidFill>
                <a:latin typeface="Calibri"/>
                <a:ea typeface="Calibri"/>
                <a:cs typeface="Calibri"/>
                <a:sym typeface="Calibri"/>
              </a:rPr>
              <a:t> </a:t>
            </a:r>
          </a:p>
        </p:txBody>
      </p:sp>
      <p:pic>
        <p:nvPicPr>
          <p:cNvPr id="498" name="Shape 498"/>
          <p:cNvPicPr preferRelativeResize="0"/>
          <p:nvPr/>
        </p:nvPicPr>
        <p:blipFill rotWithShape="1">
          <a:blip r:embed="rId3">
            <a:alphaModFix/>
          </a:blip>
          <a:srcRect/>
          <a:stretch/>
        </p:blipFill>
        <p:spPr>
          <a:xfrm>
            <a:off x="2477124" y="3103877"/>
            <a:ext cx="4731751" cy="31550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p:txBody>
          <a:bodyPr/>
          <a:lstStyle/>
          <a:p>
            <a:pPr lvl="0"/>
            <a:r>
              <a:rPr lang="en-US">
                <a:sym typeface="Oswald"/>
              </a:rPr>
              <a:t>TAGGING &gt; CONTENT SYNDICATION</a:t>
            </a:r>
          </a:p>
        </p:txBody>
      </p:sp>
      <p:sp>
        <p:nvSpPr>
          <p:cNvPr id="505" name="Shape 505"/>
          <p:cNvSpPr txBox="1">
            <a:spLocks noGrp="1"/>
          </p:cNvSpPr>
          <p:nvPr>
            <p:ph type="sldNum" sz="quarter" idx="10"/>
          </p:nvPr>
        </p:nvSpPr>
        <p:spPr/>
        <p:txBody>
          <a:bodyPr/>
          <a:lstStyle/>
          <a:p>
            <a:pPr lvl="0"/>
            <a:fld id="{00000000-1234-1234-1234-123412341234}" type="slidenum">
              <a:rPr lang="en-US" smtClean="0">
                <a:sym typeface="Calibri"/>
              </a:rPr>
              <a:pPr lvl="0"/>
              <a:t>26</a:t>
            </a:fld>
            <a:endParaRPr lang="en-US">
              <a:sym typeface="Calibri"/>
            </a:endParaRPr>
          </a:p>
        </p:txBody>
      </p:sp>
      <p:sp>
        <p:nvSpPr>
          <p:cNvPr id="506" name="Shape 506"/>
          <p:cNvSpPr txBox="1">
            <a:spLocks noGrp="1"/>
          </p:cNvSpPr>
          <p:nvPr>
            <p:ph type="ftr" sz="quarter" idx="11"/>
          </p:nvPr>
        </p:nvSpPr>
        <p:spPr/>
        <p:txBody>
          <a:bodyPr/>
          <a:lstStyle/>
          <a:p>
            <a:pPr lvl="0"/>
            <a:r>
              <a:rPr lang="en-US"/>
              <a:t>#BoozAllen #HHS #Drupal4Gov</a:t>
            </a:r>
          </a:p>
        </p:txBody>
      </p:sp>
      <p:sp>
        <p:nvSpPr>
          <p:cNvPr id="507" name="Shape 507"/>
          <p:cNvSpPr txBox="1">
            <a:spLocks noGrp="1"/>
          </p:cNvSpPr>
          <p:nvPr>
            <p:ph type="body" idx="4294967295"/>
          </p:nvPr>
        </p:nvSpPr>
        <p:spPr>
          <a:xfrm>
            <a:off x="1722438" y="1577975"/>
            <a:ext cx="10469562" cy="4627563"/>
          </a:xfrm>
          <a:prstGeom prst="rect">
            <a:avLst/>
          </a:prstGeom>
          <a:noFill/>
          <a:ln>
            <a:noFill/>
          </a:ln>
        </p:spPr>
        <p:txBody>
          <a:bodyPr lIns="91425" tIns="91425" rIns="91425" bIns="91425" anchor="t" anchorCtr="0">
            <a:noAutofit/>
          </a:bodyPr>
          <a:lstStyle/>
          <a:p>
            <a:pPr marL="0" lvl="0" indent="0" rtl="0">
              <a:spcBef>
                <a:spcPts val="0"/>
              </a:spcBef>
              <a:buClr>
                <a:schemeClr val="dk1"/>
              </a:buClr>
              <a:buSzPct val="25000"/>
              <a:buFont typeface="Arial"/>
              <a:buNone/>
            </a:pPr>
            <a:r>
              <a:rPr lang="en-US" sz="2800"/>
              <a:t>If you can’t name it, you can’t find it. ~ Seth </a:t>
            </a:r>
            <a:r>
              <a:rPr lang="en-US" sz="2800" err="1"/>
              <a:t>Earley</a:t>
            </a:r>
            <a:endParaRPr lang="en-US" sz="2800"/>
          </a:p>
          <a:p>
            <a:pPr marL="285750" marR="0" lvl="0" indent="-184150" algn="l" rtl="0">
              <a:lnSpc>
                <a:spcPct val="100000"/>
              </a:lnSpc>
              <a:spcBef>
                <a:spcPts val="0"/>
              </a:spcBef>
              <a:spcAft>
                <a:spcPts val="0"/>
              </a:spcAft>
              <a:buClr>
                <a:schemeClr val="dk1"/>
              </a:buClr>
              <a:buSzPct val="66666"/>
              <a:buFont typeface="Arial"/>
              <a:buNone/>
            </a:pPr>
            <a:endParaRPr sz="2400"/>
          </a:p>
        </p:txBody>
      </p:sp>
      <p:pic>
        <p:nvPicPr>
          <p:cNvPr id="8" name="Picture 2" descr="C:\Users\snt9\AppData\Local\Microsoft\Windows\Temporary Internet Files\Content.Outlook\TA2HP5NW\content services-slide 5_white tex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2690" y="2389755"/>
            <a:ext cx="7702280" cy="381578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title"/>
          </p:nvPr>
        </p:nvSpPr>
        <p:spPr/>
        <p:txBody>
          <a:bodyPr/>
          <a:lstStyle/>
          <a:p>
            <a:pPr lvl="0"/>
            <a:r>
              <a:rPr lang="en-US">
                <a:sym typeface="Oswald"/>
              </a:rPr>
              <a:t>HHS SYNDICATION </a:t>
            </a:r>
          </a:p>
        </p:txBody>
      </p:sp>
      <p:sp>
        <p:nvSpPr>
          <p:cNvPr id="515" name="Shape 515"/>
          <p:cNvSpPr txBox="1">
            <a:spLocks noGrp="1"/>
          </p:cNvSpPr>
          <p:nvPr>
            <p:ph type="sldNum" sz="quarter" idx="10"/>
          </p:nvPr>
        </p:nvSpPr>
        <p:spPr/>
        <p:txBody>
          <a:bodyPr/>
          <a:lstStyle/>
          <a:p>
            <a:pPr lvl="0"/>
            <a:fld id="{00000000-1234-1234-1234-123412341234}" type="slidenum">
              <a:rPr lang="en-US" smtClean="0"/>
              <a:pPr lvl="0"/>
              <a:t>27</a:t>
            </a:fld>
            <a:endParaRPr lang="en-US"/>
          </a:p>
        </p:txBody>
      </p:sp>
      <p:sp>
        <p:nvSpPr>
          <p:cNvPr id="516" name="Shape 516"/>
          <p:cNvSpPr txBox="1">
            <a:spLocks noGrp="1"/>
          </p:cNvSpPr>
          <p:nvPr>
            <p:ph type="ftr" sz="quarter" idx="11"/>
          </p:nvPr>
        </p:nvSpPr>
        <p:spPr/>
        <p:txBody>
          <a:bodyPr/>
          <a:lstStyle/>
          <a:p>
            <a:pPr lvl="0"/>
            <a:r>
              <a:rPr lang="en-US"/>
              <a:t>#BoozAllen #HHS #Drupal4Gov</a:t>
            </a:r>
          </a:p>
        </p:txBody>
      </p:sp>
      <p:sp>
        <p:nvSpPr>
          <p:cNvPr id="2" name="Content Placeholder 1"/>
          <p:cNvSpPr>
            <a:spLocks noGrp="1"/>
          </p:cNvSpPr>
          <p:nvPr>
            <p:ph sz="quarter" idx="13"/>
          </p:nvPr>
        </p:nvSpPr>
        <p:spPr>
          <a:xfrm>
            <a:off x="883478" y="1550021"/>
            <a:ext cx="3815272" cy="4626943"/>
          </a:xfrm>
        </p:spPr>
        <p:txBody>
          <a:bodyPr/>
          <a:lstStyle/>
          <a:p>
            <a:pPr marL="203200" indent="0">
              <a:buNone/>
            </a:pPr>
            <a:r>
              <a:rPr lang="en-US" sz="1800"/>
              <a:t>Content Syndication allows consumers to place content from HHS web sites onto their own sites. The content can be in the form of web content, images, video, media players, or even a microsite. </a:t>
            </a:r>
          </a:p>
          <a:p>
            <a:pPr marL="203200" indent="0">
              <a:buNone/>
            </a:pPr>
            <a:endParaRPr lang="en-US" sz="1800"/>
          </a:p>
          <a:p>
            <a:pPr marL="203200" indent="0">
              <a:buNone/>
            </a:pPr>
            <a:endParaRPr lang="en-US" sz="1800"/>
          </a:p>
          <a:p>
            <a:pPr marL="203200" indent="0">
              <a:buNone/>
            </a:pPr>
            <a:r>
              <a:rPr lang="en-US" sz="1800" b="1"/>
              <a:t>HHS Syndication Storefront</a:t>
            </a:r>
          </a:p>
          <a:p>
            <a:pPr marL="203200" indent="0">
              <a:buNone/>
            </a:pPr>
            <a:r>
              <a:rPr lang="en-US" sz="1800">
                <a:hlinkClick r:id="rId3"/>
              </a:rPr>
              <a:t>https://digitalmedia.hhs.gov</a:t>
            </a:r>
            <a:r>
              <a:rPr lang="en-US" sz="1800"/>
              <a:t>/  </a:t>
            </a:r>
          </a:p>
          <a:p>
            <a:endParaRPr lang="en-US"/>
          </a:p>
        </p:txBody>
      </p:sp>
      <p:pic>
        <p:nvPicPr>
          <p:cNvPr id="12" name="Shape 518" descr="AdobeStock_144988328.jpeg"/>
          <p:cNvPicPr preferRelativeResize="0"/>
          <p:nvPr/>
        </p:nvPicPr>
        <p:blipFill>
          <a:blip r:embed="rId4">
            <a:alphaModFix/>
          </a:blip>
          <a:stretch>
            <a:fillRect/>
          </a:stretch>
        </p:blipFill>
        <p:spPr>
          <a:xfrm>
            <a:off x="5315173" y="1550021"/>
            <a:ext cx="5933002" cy="39553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p:txBody>
          <a:bodyPr/>
          <a:lstStyle/>
          <a:p>
            <a:pPr lvl="0"/>
            <a:r>
              <a:rPr lang="en-US"/>
              <a:t>HHS SYNDICATION BENEFITS</a:t>
            </a:r>
          </a:p>
        </p:txBody>
      </p:sp>
      <p:sp>
        <p:nvSpPr>
          <p:cNvPr id="525" name="Shape 525"/>
          <p:cNvSpPr txBox="1">
            <a:spLocks noGrp="1"/>
          </p:cNvSpPr>
          <p:nvPr>
            <p:ph type="sldNum" sz="quarter" idx="10"/>
          </p:nvPr>
        </p:nvSpPr>
        <p:spPr/>
        <p:txBody>
          <a:bodyPr/>
          <a:lstStyle/>
          <a:p>
            <a:pPr lvl="0"/>
            <a:fld id="{00000000-1234-1234-1234-123412341234}" type="slidenum">
              <a:rPr lang="en-US" smtClean="0"/>
              <a:pPr lvl="0"/>
              <a:t>28</a:t>
            </a:fld>
            <a:endParaRPr lang="en-US"/>
          </a:p>
        </p:txBody>
      </p:sp>
      <p:sp>
        <p:nvSpPr>
          <p:cNvPr id="9" name="Shape 516"/>
          <p:cNvSpPr txBox="1">
            <a:spLocks noGrp="1"/>
          </p:cNvSpPr>
          <p:nvPr>
            <p:ph type="ftr" sz="quarter" idx="11"/>
          </p:nvPr>
        </p:nvSpPr>
        <p:spPr/>
        <p:txBody>
          <a:bodyPr/>
          <a:lstStyle/>
          <a:p>
            <a:pPr lvl="0"/>
            <a:r>
              <a:rPr lang="en-US"/>
              <a:t>#BoozAllen #HHS #Drupal4Gov</a:t>
            </a:r>
          </a:p>
        </p:txBody>
      </p:sp>
      <p:sp>
        <p:nvSpPr>
          <p:cNvPr id="2" name="Content Placeholder 1"/>
          <p:cNvSpPr>
            <a:spLocks noGrp="1"/>
          </p:cNvSpPr>
          <p:nvPr>
            <p:ph sz="quarter" idx="13"/>
          </p:nvPr>
        </p:nvSpPr>
        <p:spPr>
          <a:xfrm>
            <a:off x="883478" y="1550021"/>
            <a:ext cx="4557656" cy="4626943"/>
          </a:xfrm>
        </p:spPr>
        <p:txBody>
          <a:bodyPr/>
          <a:lstStyle/>
          <a:p>
            <a:pPr marL="203200" lvl="0" indent="0">
              <a:buNone/>
            </a:pPr>
            <a:r>
              <a:rPr lang="en-US" sz="1800"/>
              <a:t>The syndicated content is automatically updated in real time, requiring no effort from your staff to keep the pages up to date. </a:t>
            </a:r>
          </a:p>
          <a:p>
            <a:pPr marL="203200" lvl="0" indent="0">
              <a:buNone/>
            </a:pPr>
            <a:endParaRPr lang="en-US" sz="1800"/>
          </a:p>
          <a:p>
            <a:pPr marL="203200" lvl="0" indent="0">
              <a:buNone/>
            </a:pPr>
            <a:r>
              <a:rPr lang="en-US" sz="1800"/>
              <a:t>The service gives consumers more content to work with, while at the same time allowing their staff to focus efforts on local high priority areas.</a:t>
            </a:r>
          </a:p>
          <a:p>
            <a:pPr marL="457200" lvl="0" indent="-254000">
              <a:buNone/>
            </a:pPr>
            <a:endParaRPr lang="en-US" sz="1800"/>
          </a:p>
          <a:p>
            <a:pPr marL="457200" lvl="0" indent="-254000"/>
            <a:r>
              <a:rPr lang="en-US" sz="1800" b="1"/>
              <a:t>Content Reuse</a:t>
            </a:r>
            <a:r>
              <a:rPr lang="en-US" sz="1800"/>
              <a:t>: Leverage interagency content to reduce overhead and streamline content channels</a:t>
            </a:r>
            <a:br>
              <a:rPr lang="en-US" sz="1800"/>
            </a:br>
            <a:endParaRPr lang="en-US" sz="1800"/>
          </a:p>
          <a:p>
            <a:pPr marL="457200" lvl="0" indent="-254000"/>
            <a:r>
              <a:rPr lang="en-US" sz="1800" b="1"/>
              <a:t>Audience Retention</a:t>
            </a:r>
            <a:r>
              <a:rPr lang="en-US" sz="1800"/>
              <a:t>: Retain and grow audiences based on content</a:t>
            </a:r>
          </a:p>
          <a:p>
            <a:pPr marL="0" indent="0">
              <a:buNone/>
            </a:pPr>
            <a:endParaRPr lang="en-US"/>
          </a:p>
        </p:txBody>
      </p:sp>
      <p:pic>
        <p:nvPicPr>
          <p:cNvPr id="1030" name="Picture 6"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9687" y="2210128"/>
            <a:ext cx="5878624" cy="3306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p:txBody>
          <a:bodyPr/>
          <a:lstStyle/>
          <a:p>
            <a:pPr lvl="0"/>
            <a:r>
              <a:rPr lang="en-US">
                <a:sym typeface="Oswald"/>
              </a:rPr>
              <a:t>USING TAXONOMIES IN DRUPAL</a:t>
            </a:r>
          </a:p>
        </p:txBody>
      </p:sp>
      <p:sp>
        <p:nvSpPr>
          <p:cNvPr id="402" name="Shape 402"/>
          <p:cNvSpPr txBox="1">
            <a:spLocks noGrp="1"/>
          </p:cNvSpPr>
          <p:nvPr>
            <p:ph type="sldNum" sz="quarter" idx="10"/>
          </p:nvPr>
        </p:nvSpPr>
        <p:spPr/>
        <p:txBody>
          <a:bodyPr/>
          <a:lstStyle/>
          <a:p>
            <a:pPr lvl="0"/>
            <a:fld id="{00000000-1234-1234-1234-123412341234}" type="slidenum">
              <a:rPr lang="en-US" smtClean="0">
                <a:sym typeface="Calibri"/>
              </a:rPr>
              <a:pPr lvl="0"/>
              <a:t>2</a:t>
            </a:fld>
            <a:endParaRPr lang="en-US">
              <a:sym typeface="Calibri"/>
            </a:endParaRPr>
          </a:p>
        </p:txBody>
      </p:sp>
      <p:sp>
        <p:nvSpPr>
          <p:cNvPr id="403" name="Shape 403"/>
          <p:cNvSpPr txBox="1">
            <a:spLocks noGrp="1"/>
          </p:cNvSpPr>
          <p:nvPr>
            <p:ph type="ftr" sz="quarter" idx="11"/>
          </p:nvPr>
        </p:nvSpPr>
        <p:spPr/>
        <p:txBody>
          <a:bodyPr/>
          <a:lstStyle/>
          <a:p>
            <a:pPr lvl="0"/>
            <a:r>
              <a:rPr lang="en-US"/>
              <a:t>#BoozAllen #HHS #Drupal4Gov</a:t>
            </a:r>
          </a:p>
        </p:txBody>
      </p:sp>
      <p:sp>
        <p:nvSpPr>
          <p:cNvPr id="404" name="Shape 404"/>
          <p:cNvSpPr txBox="1"/>
          <p:nvPr/>
        </p:nvSpPr>
        <p:spPr>
          <a:xfrm>
            <a:off x="978196" y="1758648"/>
            <a:ext cx="6473716" cy="1656899"/>
          </a:xfrm>
          <a:prstGeom prst="rect">
            <a:avLst/>
          </a:prstGeom>
          <a:noFill/>
          <a:ln>
            <a:noFill/>
          </a:ln>
        </p:spPr>
        <p:txBody>
          <a:bodyPr lIns="91425" tIns="91425" rIns="91425" bIns="91425" anchor="t" anchorCtr="0">
            <a:noAutofit/>
          </a:bodyPr>
          <a:lstStyle/>
          <a:p>
            <a:pPr marL="76200" marR="0" lvl="0" indent="0" algn="l" rtl="0">
              <a:spcBef>
                <a:spcPts val="0"/>
              </a:spcBef>
              <a:buSzPct val="25000"/>
              <a:buNone/>
            </a:pPr>
            <a:r>
              <a:rPr lang="en-US" sz="2800">
                <a:solidFill>
                  <a:schemeClr val="dk1"/>
                </a:solidFill>
                <a:latin typeface="Calibri"/>
                <a:ea typeface="Calibri"/>
                <a:cs typeface="Calibri"/>
                <a:sym typeface="Calibri"/>
              </a:rPr>
              <a:t>Taxonomy is a method of classifying or grouping information (size, color, shape etc.)</a:t>
            </a:r>
          </a:p>
          <a:p>
            <a:pPr marL="285750" marR="0" lvl="0" indent="-285750" algn="l" rtl="0">
              <a:spcBef>
                <a:spcPts val="0"/>
              </a:spcBef>
              <a:buNone/>
            </a:pPr>
            <a:endParaRPr sz="2800">
              <a:solidFill>
                <a:schemeClr val="dk1"/>
              </a:solidFill>
              <a:latin typeface="Calibri"/>
              <a:ea typeface="Calibri"/>
              <a:cs typeface="Calibri"/>
              <a:sym typeface="Calibri"/>
            </a:endParaRPr>
          </a:p>
          <a:p>
            <a:pPr marL="285750" marR="0" lvl="0" indent="-285750" algn="l" rtl="0">
              <a:spcBef>
                <a:spcPts val="0"/>
              </a:spcBef>
              <a:buNone/>
            </a:pPr>
            <a:endParaRPr sz="1800">
              <a:solidFill>
                <a:schemeClr val="dk1"/>
              </a:solidFill>
              <a:latin typeface="Calibri"/>
              <a:ea typeface="Calibri"/>
              <a:cs typeface="Calibri"/>
              <a:sym typeface="Calibri"/>
            </a:endParaRPr>
          </a:p>
          <a:p>
            <a:pPr marL="285750" marR="0" lvl="0" indent="-285750" algn="l" rtl="0">
              <a:spcBef>
                <a:spcPts val="0"/>
              </a:spcBef>
              <a:buSzPct val="25000"/>
              <a:buNone/>
            </a:pPr>
            <a:r>
              <a:rPr lang="en-US" sz="1800">
                <a:solidFill>
                  <a:schemeClr val="dk1"/>
                </a:solidFill>
                <a:latin typeface="Calibri"/>
                <a:ea typeface="Calibri"/>
                <a:cs typeface="Calibri"/>
                <a:sym typeface="Calibri"/>
              </a:rPr>
              <a:t> </a:t>
            </a:r>
          </a:p>
          <a:p>
            <a:pPr marL="285750" marR="0" lvl="0" indent="-285750" algn="l" rtl="0">
              <a:spcBef>
                <a:spcPts val="0"/>
              </a:spcBef>
              <a:buNone/>
            </a:pPr>
            <a:endParaRPr sz="1800">
              <a:solidFill>
                <a:schemeClr val="dk1"/>
              </a:solidFill>
              <a:latin typeface="Calibri"/>
              <a:ea typeface="Calibri"/>
              <a:cs typeface="Calibri"/>
              <a:sym typeface="Calibri"/>
            </a:endParaRPr>
          </a:p>
        </p:txBody>
      </p:sp>
      <p:pic>
        <p:nvPicPr>
          <p:cNvPr id="406" name="Shape 406" descr="LEGO-Deluxe-pieces.png"/>
          <p:cNvPicPr preferRelativeResize="0"/>
          <p:nvPr/>
        </p:nvPicPr>
        <p:blipFill rotWithShape="1">
          <a:blip r:embed="rId3">
            <a:alphaModFix/>
          </a:blip>
          <a:srcRect/>
          <a:stretch/>
        </p:blipFill>
        <p:spPr>
          <a:xfrm>
            <a:off x="6195883" y="4158087"/>
            <a:ext cx="4058750" cy="2029375"/>
          </a:xfrm>
          <a:prstGeom prst="rect">
            <a:avLst/>
          </a:prstGeom>
          <a:noFill/>
          <a:ln>
            <a:noFill/>
          </a:ln>
        </p:spPr>
      </p:pic>
      <p:pic>
        <p:nvPicPr>
          <p:cNvPr id="407" name="Shape 407" descr="lego frac.jpg"/>
          <p:cNvPicPr preferRelativeResize="0"/>
          <p:nvPr/>
        </p:nvPicPr>
        <p:blipFill rotWithShape="1">
          <a:blip r:embed="rId4">
            <a:alphaModFix/>
          </a:blip>
          <a:srcRect b="7867"/>
          <a:stretch/>
        </p:blipFill>
        <p:spPr>
          <a:xfrm rot="5400000">
            <a:off x="8087221" y="2100178"/>
            <a:ext cx="2354318" cy="1152000"/>
          </a:xfrm>
          <a:prstGeom prst="rect">
            <a:avLst/>
          </a:prstGeom>
          <a:noFill/>
          <a:ln>
            <a:noFill/>
          </a:ln>
        </p:spPr>
      </p:pic>
      <p:sp>
        <p:nvSpPr>
          <p:cNvPr id="408" name="Shape 408"/>
          <p:cNvSpPr txBox="1"/>
          <p:nvPr/>
        </p:nvSpPr>
        <p:spPr>
          <a:xfrm>
            <a:off x="978196" y="3979926"/>
            <a:ext cx="5117116" cy="20295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None/>
            </a:pPr>
            <a:r>
              <a:rPr lang="en-US" sz="2800">
                <a:solidFill>
                  <a:schemeClr val="dk1"/>
                </a:solidFill>
                <a:latin typeface="Calibri"/>
                <a:ea typeface="Calibri"/>
                <a:cs typeface="Calibri"/>
                <a:sym typeface="Calibri"/>
              </a:rPr>
              <a:t>Taxonomy enables content to be found by users. </a:t>
            </a:r>
          </a:p>
          <a:p>
            <a:pPr marL="0" marR="0" lvl="0" indent="0" algn="l" rtl="0">
              <a:spcBef>
                <a:spcPts val="1000"/>
              </a:spcBef>
              <a:buNone/>
            </a:pPr>
            <a:endParaRPr sz="3600">
              <a:solidFill>
                <a:srgbClr val="545454"/>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p:txBody>
          <a:bodyPr/>
          <a:lstStyle/>
          <a:p>
            <a:pPr lvl="0"/>
            <a:r>
              <a:rPr lang="en-US" sz="2800" cap="all"/>
              <a:t>Content Goes Where Your Audiences Are</a:t>
            </a:r>
          </a:p>
        </p:txBody>
      </p:sp>
      <p:sp>
        <p:nvSpPr>
          <p:cNvPr id="533" name="Shape 533"/>
          <p:cNvSpPr txBox="1">
            <a:spLocks noGrp="1"/>
          </p:cNvSpPr>
          <p:nvPr>
            <p:ph type="sldNum" sz="quarter" idx="10"/>
          </p:nvPr>
        </p:nvSpPr>
        <p:spPr/>
        <p:txBody>
          <a:bodyPr/>
          <a:lstStyle/>
          <a:p>
            <a:pPr lvl="0"/>
            <a:fld id="{00000000-1234-1234-1234-123412341234}" type="slidenum">
              <a:rPr lang="en-US" smtClean="0"/>
              <a:pPr lvl="0"/>
              <a:t>29</a:t>
            </a:fld>
            <a:endParaRPr lang="en-US"/>
          </a:p>
        </p:txBody>
      </p:sp>
      <p:sp>
        <p:nvSpPr>
          <p:cNvPr id="6" name="Shape 516"/>
          <p:cNvSpPr txBox="1">
            <a:spLocks noGrp="1"/>
          </p:cNvSpPr>
          <p:nvPr>
            <p:ph type="ftr" sz="quarter" idx="11"/>
          </p:nvPr>
        </p:nvSpPr>
        <p:spPr/>
        <p:txBody>
          <a:bodyPr/>
          <a:lstStyle/>
          <a:p>
            <a:pPr lvl="0"/>
            <a:r>
              <a:rPr lang="en-US"/>
              <a:t>#BoozAllen #HHS #Drupal4Gov</a:t>
            </a:r>
          </a:p>
        </p:txBody>
      </p:sp>
      <p:pic>
        <p:nvPicPr>
          <p:cNvPr id="534" name="Shape 534"/>
          <p:cNvPicPr preferRelativeResize="0"/>
          <p:nvPr/>
        </p:nvPicPr>
        <p:blipFill>
          <a:blip r:embed="rId3">
            <a:alphaModFix/>
          </a:blip>
          <a:stretch>
            <a:fillRect/>
          </a:stretch>
        </p:blipFill>
        <p:spPr>
          <a:xfrm>
            <a:off x="1876425" y="1429077"/>
            <a:ext cx="8439150" cy="4829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p:txBody>
          <a:bodyPr/>
          <a:lstStyle/>
          <a:p>
            <a:pPr lvl="0"/>
            <a:r>
              <a:rPr lang="en-US">
                <a:sym typeface="Oswald"/>
              </a:rPr>
              <a:t>HHS GITHUB = CONTENT TYPES + DRUPAL FEATURES</a:t>
            </a:r>
          </a:p>
        </p:txBody>
      </p:sp>
      <p:sp>
        <p:nvSpPr>
          <p:cNvPr id="540" name="Shape 540"/>
          <p:cNvSpPr txBox="1">
            <a:spLocks noGrp="1"/>
          </p:cNvSpPr>
          <p:nvPr>
            <p:ph type="sldNum" sz="quarter" idx="10"/>
          </p:nvPr>
        </p:nvSpPr>
        <p:spPr/>
        <p:txBody>
          <a:bodyPr/>
          <a:lstStyle/>
          <a:p>
            <a:pPr lvl="0"/>
            <a:fld id="{00000000-1234-1234-1234-123412341234}" type="slidenum">
              <a:rPr lang="en-US" smtClean="0"/>
              <a:pPr lvl="0"/>
              <a:t>30</a:t>
            </a:fld>
            <a:endParaRPr lang="en-US"/>
          </a:p>
        </p:txBody>
      </p:sp>
      <p:sp>
        <p:nvSpPr>
          <p:cNvPr id="541" name="Shape 541"/>
          <p:cNvSpPr txBox="1">
            <a:spLocks noGrp="1"/>
          </p:cNvSpPr>
          <p:nvPr>
            <p:ph type="ftr" sz="quarter" idx="11"/>
          </p:nvPr>
        </p:nvSpPr>
        <p:spPr/>
        <p:txBody>
          <a:bodyPr/>
          <a:lstStyle/>
          <a:p>
            <a:pPr lvl="0"/>
            <a:r>
              <a:rPr lang="en-US"/>
              <a:t>#BoozAllen #HHS #Drupal4Gov</a:t>
            </a:r>
          </a:p>
        </p:txBody>
      </p:sp>
      <p:sp>
        <p:nvSpPr>
          <p:cNvPr id="2" name="Content Placeholder 1"/>
          <p:cNvSpPr>
            <a:spLocks noGrp="1"/>
          </p:cNvSpPr>
          <p:nvPr>
            <p:ph sz="quarter" idx="13"/>
          </p:nvPr>
        </p:nvSpPr>
        <p:spPr>
          <a:xfrm>
            <a:off x="883477" y="1550021"/>
            <a:ext cx="4159303" cy="4626943"/>
          </a:xfrm>
        </p:spPr>
        <p:txBody>
          <a:bodyPr/>
          <a:lstStyle/>
          <a:p>
            <a:pPr marL="0" indent="0">
              <a:buNone/>
            </a:pPr>
            <a:r>
              <a:rPr lang="en-US" sz="2000"/>
              <a:t>HHS currently has over 30 models—and the list continues to grow as the site advances. In an effort to promote collaboration and help others utilize content models, </a:t>
            </a:r>
            <a:r>
              <a:rPr lang="en-US" sz="2000">
                <a:hlinkClick r:id="rId3"/>
              </a:rPr>
              <a:t>HHS is sharing some of their content models via GitHub</a:t>
            </a:r>
            <a:r>
              <a:rPr lang="en-US" sz="2000"/>
              <a:t>.</a:t>
            </a:r>
          </a:p>
          <a:p>
            <a:pPr marL="0" indent="0">
              <a:buNone/>
            </a:pPr>
            <a:endParaRPr lang="en-US" sz="2400"/>
          </a:p>
        </p:txBody>
      </p:sp>
      <p:pic>
        <p:nvPicPr>
          <p:cNvPr id="543" name="Shape 543"/>
          <p:cNvPicPr preferRelativeResize="0"/>
          <p:nvPr/>
        </p:nvPicPr>
        <p:blipFill>
          <a:blip r:embed="rId4">
            <a:alphaModFix/>
          </a:blip>
          <a:stretch>
            <a:fillRect/>
          </a:stretch>
        </p:blipFill>
        <p:spPr>
          <a:xfrm>
            <a:off x="5679688" y="1550021"/>
            <a:ext cx="5799274" cy="34901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Shape 550"/>
          <p:cNvSpPr txBox="1">
            <a:spLocks noGrp="1"/>
          </p:cNvSpPr>
          <p:nvPr>
            <p:ph type="title"/>
          </p:nvPr>
        </p:nvSpPr>
        <p:spPr/>
        <p:txBody>
          <a:bodyPr/>
          <a:lstStyle/>
          <a:p>
            <a:pPr lvl="0"/>
            <a:r>
              <a:rPr lang="en-US" sz="2800"/>
              <a:t>HHS GITHUB = CONTENT TYPES + DRUPAL FEATURES</a:t>
            </a:r>
          </a:p>
        </p:txBody>
      </p:sp>
      <p:sp>
        <p:nvSpPr>
          <p:cNvPr id="551" name="Shape 551"/>
          <p:cNvSpPr txBox="1">
            <a:spLocks noGrp="1"/>
          </p:cNvSpPr>
          <p:nvPr>
            <p:ph type="sldNum" sz="quarter" idx="10"/>
          </p:nvPr>
        </p:nvSpPr>
        <p:spPr/>
        <p:txBody>
          <a:bodyPr/>
          <a:lstStyle/>
          <a:p>
            <a:pPr lvl="0"/>
            <a:fld id="{00000000-1234-1234-1234-123412341234}" type="slidenum">
              <a:rPr lang="en-US" smtClean="0"/>
              <a:pPr lvl="0"/>
              <a:t>31</a:t>
            </a:fld>
            <a:endParaRPr lang="en-US"/>
          </a:p>
        </p:txBody>
      </p:sp>
      <p:sp>
        <p:nvSpPr>
          <p:cNvPr id="8" name="Shape 541"/>
          <p:cNvSpPr txBox="1">
            <a:spLocks noGrp="1"/>
          </p:cNvSpPr>
          <p:nvPr>
            <p:ph type="ftr" sz="quarter" idx="11"/>
          </p:nvPr>
        </p:nvSpPr>
        <p:spPr/>
        <p:txBody>
          <a:bodyPr/>
          <a:lstStyle/>
          <a:p>
            <a:pPr lvl="0"/>
            <a:r>
              <a:rPr lang="en-US"/>
              <a:t>#BoozAllen #HHS #Drupal4Gov</a:t>
            </a:r>
          </a:p>
        </p:txBody>
      </p:sp>
      <p:sp>
        <p:nvSpPr>
          <p:cNvPr id="2" name="Content Placeholder 1"/>
          <p:cNvSpPr>
            <a:spLocks noGrp="1"/>
          </p:cNvSpPr>
          <p:nvPr>
            <p:ph sz="quarter" idx="13"/>
          </p:nvPr>
        </p:nvSpPr>
        <p:spPr/>
        <p:txBody>
          <a:bodyPr/>
          <a:lstStyle/>
          <a:p>
            <a:pPr marL="88901" lvl="0" indent="0">
              <a:buNone/>
            </a:pPr>
            <a:r>
              <a:rPr lang="en-US" sz="2000">
                <a:sym typeface="Arial"/>
              </a:rPr>
              <a:t>Some of the models being offered include:</a:t>
            </a:r>
          </a:p>
          <a:p>
            <a:pPr marL="457200" indent="-223838"/>
            <a:r>
              <a:rPr lang="en-US" sz="2000">
                <a:sym typeface="Arial"/>
                <a:hlinkClick r:id="rId3"/>
              </a:rPr>
              <a:t>Article</a:t>
            </a:r>
          </a:p>
          <a:p>
            <a:pPr marL="457200" indent="-223838"/>
            <a:r>
              <a:rPr lang="en-US" sz="2000">
                <a:sym typeface="Arial"/>
                <a:hlinkClick r:id="rId4"/>
              </a:rPr>
              <a:t>FAQ</a:t>
            </a:r>
          </a:p>
          <a:p>
            <a:pPr marL="457200" indent="-223838"/>
            <a:r>
              <a:rPr lang="en-US" sz="2000">
                <a:sym typeface="Arial"/>
                <a:hlinkClick r:id="rId5"/>
              </a:rPr>
              <a:t>Announcements</a:t>
            </a:r>
          </a:p>
          <a:p>
            <a:pPr marL="457200" indent="-223838"/>
            <a:r>
              <a:rPr lang="en-US" sz="2000">
                <a:sym typeface="Arial"/>
                <a:hlinkClick r:id="rId6"/>
              </a:rPr>
              <a:t>News Release</a:t>
            </a:r>
          </a:p>
          <a:p>
            <a:pPr marL="457200" indent="-223838"/>
            <a:r>
              <a:rPr lang="en-US" sz="2000">
                <a:sym typeface="Arial"/>
                <a:hlinkClick r:id="rId7"/>
              </a:rPr>
              <a:t>Leadership Bio</a:t>
            </a:r>
          </a:p>
          <a:p>
            <a:pPr marL="457200" indent="-223838"/>
            <a:r>
              <a:rPr lang="en-US" sz="2000">
                <a:sym typeface="Arial"/>
                <a:hlinkClick r:id="rId8"/>
              </a:rPr>
              <a:t>Internal &amp; External Blog Post</a:t>
            </a:r>
          </a:p>
          <a:p>
            <a:pPr lvl="0"/>
            <a:endParaRPr lang="en-US" sz="1400"/>
          </a:p>
        </p:txBody>
      </p:sp>
      <p:pic>
        <p:nvPicPr>
          <p:cNvPr id="1026" name="Picture 2" descr="https://lh4.googleusercontent.com/EcIfqTx3DB_VdgeqsGu3vSYTHF4trzjbrfrtuQPqh5N3_kHz1EamUNruDXT-b05R3UUJ4rzJ36jX3UFe7n3qKsLaLUQnA_2QmBxMFOtv12pZn_0ZVw_6jumlJh9-_TiH5LPjIbhUAO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0851" y="2484943"/>
            <a:ext cx="4471968" cy="26251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Shape 558"/>
          <p:cNvSpPr txBox="1">
            <a:spLocks noGrp="1"/>
          </p:cNvSpPr>
          <p:nvPr>
            <p:ph type="title"/>
          </p:nvPr>
        </p:nvSpPr>
        <p:spPr/>
        <p:txBody>
          <a:bodyPr/>
          <a:lstStyle/>
          <a:p>
            <a:pPr lvl="0"/>
            <a:r>
              <a:rPr lang="en-US"/>
              <a:t>FAQ Content Model</a:t>
            </a:r>
          </a:p>
        </p:txBody>
      </p:sp>
      <p:sp>
        <p:nvSpPr>
          <p:cNvPr id="559" name="Shape 559"/>
          <p:cNvSpPr txBox="1">
            <a:spLocks noGrp="1"/>
          </p:cNvSpPr>
          <p:nvPr>
            <p:ph type="sldNum" sz="quarter" idx="10"/>
          </p:nvPr>
        </p:nvSpPr>
        <p:spPr/>
        <p:txBody>
          <a:bodyPr/>
          <a:lstStyle/>
          <a:p>
            <a:pPr lvl="0"/>
            <a:fld id="{00000000-1234-1234-1234-123412341234}" type="slidenum">
              <a:rPr lang="en-US" smtClean="0"/>
              <a:pPr lvl="0"/>
              <a:t>32</a:t>
            </a:fld>
            <a:endParaRPr lang="en-US"/>
          </a:p>
        </p:txBody>
      </p:sp>
      <p:sp>
        <p:nvSpPr>
          <p:cNvPr id="5" name="Shape 541"/>
          <p:cNvSpPr txBox="1">
            <a:spLocks noGrp="1"/>
          </p:cNvSpPr>
          <p:nvPr>
            <p:ph type="ftr" sz="quarter" idx="11"/>
          </p:nvPr>
        </p:nvSpPr>
        <p:spPr/>
        <p:txBody>
          <a:bodyPr/>
          <a:lstStyle/>
          <a:p>
            <a:pPr lvl="0"/>
            <a:r>
              <a:rPr lang="en-US"/>
              <a:t>#BoozAllen #HHS #Drupal4Gov</a:t>
            </a:r>
          </a:p>
        </p:txBody>
      </p:sp>
      <p:pic>
        <p:nvPicPr>
          <p:cNvPr id="7" name="Picture 6"/>
          <p:cNvPicPr>
            <a:picLocks noChangeAspect="1"/>
          </p:cNvPicPr>
          <p:nvPr/>
        </p:nvPicPr>
        <p:blipFill rotWithShape="1">
          <a:blip r:embed="rId3"/>
          <a:srcRect b="27137"/>
          <a:stretch/>
        </p:blipFill>
        <p:spPr>
          <a:xfrm>
            <a:off x="2833288" y="1350333"/>
            <a:ext cx="6419098" cy="499695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Shape 566"/>
          <p:cNvSpPr txBox="1">
            <a:spLocks noGrp="1"/>
          </p:cNvSpPr>
          <p:nvPr>
            <p:ph type="title"/>
          </p:nvPr>
        </p:nvSpPr>
        <p:spPr/>
        <p:txBody>
          <a:bodyPr/>
          <a:lstStyle/>
          <a:p>
            <a:pPr lvl="0"/>
            <a:r>
              <a:rPr lang="en-US" cap="all">
                <a:sym typeface="Calibri"/>
              </a:rPr>
              <a:t>Drupal Features</a:t>
            </a:r>
          </a:p>
        </p:txBody>
      </p:sp>
      <p:sp>
        <p:nvSpPr>
          <p:cNvPr id="567" name="Shape 567"/>
          <p:cNvSpPr txBox="1">
            <a:spLocks noGrp="1"/>
          </p:cNvSpPr>
          <p:nvPr>
            <p:ph type="sldNum" sz="quarter" idx="10"/>
          </p:nvPr>
        </p:nvSpPr>
        <p:spPr/>
        <p:txBody>
          <a:bodyPr/>
          <a:lstStyle/>
          <a:p>
            <a:pPr lvl="0"/>
            <a:fld id="{00000000-1234-1234-1234-123412341234}" type="slidenum">
              <a:rPr lang="en-US" smtClean="0"/>
              <a:pPr lvl="0"/>
              <a:t>33</a:t>
            </a:fld>
            <a:endParaRPr lang="en-US"/>
          </a:p>
        </p:txBody>
      </p:sp>
      <p:sp>
        <p:nvSpPr>
          <p:cNvPr id="5" name="Shape 541"/>
          <p:cNvSpPr txBox="1">
            <a:spLocks noGrp="1"/>
          </p:cNvSpPr>
          <p:nvPr>
            <p:ph type="ftr" sz="quarter" idx="11"/>
          </p:nvPr>
        </p:nvSpPr>
        <p:spPr/>
        <p:txBody>
          <a:bodyPr/>
          <a:lstStyle/>
          <a:p>
            <a:pPr lvl="0"/>
            <a:r>
              <a:rPr lang="en-US"/>
              <a:t>#BoozAllen #HHS #Drupal4Gov</a:t>
            </a:r>
          </a:p>
        </p:txBody>
      </p:sp>
      <p:sp>
        <p:nvSpPr>
          <p:cNvPr id="568" name="Shape 568"/>
          <p:cNvSpPr txBox="1">
            <a:spLocks noGrp="1"/>
          </p:cNvSpPr>
          <p:nvPr>
            <p:ph idx="1"/>
            <p:extLst>
              <p:ext uri="{D42A27DB-BD31-4B8C-83A1-F6EECF244321}">
                <p14:modId xmlns:p14="http://schemas.microsoft.com/office/powerpoint/2010/main" val="1951265842"/>
              </p:ext>
            </p:extLst>
          </p:nvPr>
        </p:nvSpPr>
        <p:spPr/>
        <p:txBody>
          <a:bodyPr vert="horz" lIns="0" tIns="0" rIns="0" bIns="0" rtlCol="0" anchor="t">
            <a:noAutofit/>
          </a:bodyPr>
          <a:lstStyle/>
          <a:p>
            <a:pPr marL="203200" lvl="0" indent="0">
              <a:buNone/>
            </a:pPr>
            <a:r>
              <a:rPr lang="en-US" sz="2800"/>
              <a:t>A </a:t>
            </a:r>
            <a:r>
              <a:rPr lang="en-US" sz="2800">
                <a:hlinkClick r:id="rId3"/>
              </a:rPr>
              <a:t>feature</a:t>
            </a:r>
            <a:r>
              <a:rPr lang="en-US" sz="2800"/>
              <a:t> is a collection of Drupal configurations that are intentionally grouped together to facilitate a particular use case. These configurations can be used for content type declarations, views, module settings, and roles and permissions, among other things.</a:t>
            </a:r>
          </a:p>
          <a:p>
            <a:pPr lvl="0"/>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5" name="Shape 575"/>
          <p:cNvSpPr txBox="1">
            <a:spLocks noGrp="1"/>
          </p:cNvSpPr>
          <p:nvPr>
            <p:ph type="title"/>
          </p:nvPr>
        </p:nvSpPr>
        <p:spPr/>
        <p:txBody>
          <a:bodyPr/>
          <a:lstStyle/>
          <a:p>
            <a:pPr lvl="0"/>
            <a:r>
              <a:rPr lang="en-US">
                <a:sym typeface="Oswald"/>
              </a:rPr>
              <a:t>SUMMARY</a:t>
            </a:r>
          </a:p>
        </p:txBody>
      </p:sp>
      <p:sp>
        <p:nvSpPr>
          <p:cNvPr id="576" name="Shape 576"/>
          <p:cNvSpPr txBox="1">
            <a:spLocks noGrp="1"/>
          </p:cNvSpPr>
          <p:nvPr>
            <p:ph type="sldNum" sz="quarter" idx="10"/>
          </p:nvPr>
        </p:nvSpPr>
        <p:spPr/>
        <p:txBody>
          <a:bodyPr/>
          <a:lstStyle/>
          <a:p>
            <a:pPr lvl="0"/>
            <a:fld id="{00000000-1234-1234-1234-123412341234}" type="slidenum">
              <a:rPr lang="en-US" smtClean="0">
                <a:sym typeface="Calibri"/>
              </a:rPr>
              <a:pPr lvl="0"/>
              <a:t>34</a:t>
            </a:fld>
            <a:endParaRPr lang="en-US">
              <a:sym typeface="Calibri"/>
            </a:endParaRPr>
          </a:p>
        </p:txBody>
      </p:sp>
      <p:sp>
        <p:nvSpPr>
          <p:cNvPr id="577" name="Shape 577"/>
          <p:cNvSpPr txBox="1">
            <a:spLocks noGrp="1"/>
          </p:cNvSpPr>
          <p:nvPr>
            <p:ph type="ftr" sz="quarter" idx="11"/>
          </p:nvPr>
        </p:nvSpPr>
        <p:spPr/>
        <p:txBody>
          <a:bodyPr/>
          <a:lstStyle/>
          <a:p>
            <a:pPr lvl="0"/>
            <a:r>
              <a:rPr lang="en-US"/>
              <a:t>#BoozAllen #HHS #Drupal4Gov</a:t>
            </a:r>
          </a:p>
        </p:txBody>
      </p:sp>
      <p:cxnSp>
        <p:nvCxnSpPr>
          <p:cNvPr id="579" name="Shape 579"/>
          <p:cNvCxnSpPr/>
          <p:nvPr/>
        </p:nvCxnSpPr>
        <p:spPr>
          <a:xfrm>
            <a:off x="6022257" y="1684339"/>
            <a:ext cx="0" cy="4368798"/>
          </a:xfrm>
          <a:prstGeom prst="straightConnector1">
            <a:avLst/>
          </a:prstGeom>
          <a:noFill/>
          <a:ln w="9525" cap="flat" cmpd="sng">
            <a:solidFill>
              <a:srgbClr val="D8D8D8"/>
            </a:solidFill>
            <a:prstDash val="dot"/>
            <a:miter/>
            <a:headEnd type="none" w="med" len="med"/>
            <a:tailEnd type="none" w="med" len="med"/>
          </a:ln>
        </p:spPr>
      </p:cxnSp>
      <p:pic>
        <p:nvPicPr>
          <p:cNvPr id="580" name="Shape 580" descr="lego.jpg"/>
          <p:cNvPicPr preferRelativeResize="0"/>
          <p:nvPr/>
        </p:nvPicPr>
        <p:blipFill rotWithShape="1">
          <a:blip r:embed="rId3">
            <a:alphaModFix/>
          </a:blip>
          <a:srcRect/>
          <a:stretch/>
        </p:blipFill>
        <p:spPr>
          <a:xfrm>
            <a:off x="6430222" y="3767792"/>
            <a:ext cx="3823899" cy="2550500"/>
          </a:xfrm>
          <a:prstGeom prst="rect">
            <a:avLst/>
          </a:prstGeom>
          <a:noFill/>
          <a:ln>
            <a:noFill/>
          </a:ln>
        </p:spPr>
      </p:pic>
      <p:pic>
        <p:nvPicPr>
          <p:cNvPr id="581" name="Shape 581" descr="lego-movie-poster-crop.png"/>
          <p:cNvPicPr preferRelativeResize="0"/>
          <p:nvPr/>
        </p:nvPicPr>
        <p:blipFill rotWithShape="1">
          <a:blip r:embed="rId4">
            <a:alphaModFix/>
          </a:blip>
          <a:srcRect/>
          <a:stretch/>
        </p:blipFill>
        <p:spPr>
          <a:xfrm>
            <a:off x="927070" y="3767794"/>
            <a:ext cx="3823899" cy="2550498"/>
          </a:xfrm>
          <a:prstGeom prst="rect">
            <a:avLst/>
          </a:prstGeom>
          <a:noFill/>
          <a:ln>
            <a:noFill/>
          </a:ln>
        </p:spPr>
      </p:pic>
      <p:sp>
        <p:nvSpPr>
          <p:cNvPr id="3" name="Rectangle 2"/>
          <p:cNvSpPr/>
          <p:nvPr/>
        </p:nvSpPr>
        <p:spPr>
          <a:xfrm>
            <a:off x="6395047" y="1587882"/>
            <a:ext cx="4958751" cy="2046714"/>
          </a:xfrm>
          <a:prstGeom prst="rect">
            <a:avLst/>
          </a:prstGeom>
        </p:spPr>
        <p:txBody>
          <a:bodyPr wrap="square">
            <a:spAutoFit/>
          </a:bodyPr>
          <a:lstStyle/>
          <a:p>
            <a:pPr lvl="3">
              <a:buClr>
                <a:schemeClr val="accent2"/>
              </a:buClr>
              <a:buSzPct val="25000"/>
            </a:pPr>
            <a:r>
              <a:rPr lang="en-US" sz="1800" b="1">
                <a:solidFill>
                  <a:schemeClr val="accent2"/>
                </a:solidFill>
                <a:latin typeface="Calibri" panose="020F0502020204030204" pitchFamily="34" charset="0"/>
                <a:cs typeface="Calibri" panose="020F0502020204030204" pitchFamily="34" charset="0"/>
                <a:sym typeface="Calibri"/>
              </a:rPr>
              <a:t>STRUCTURED CONTENT</a:t>
            </a:r>
          </a:p>
          <a:p>
            <a:pPr lvl="4">
              <a:spcBef>
                <a:spcPts val="600"/>
              </a:spcBef>
              <a:buClr>
                <a:schemeClr val="dk1"/>
              </a:buClr>
              <a:buSzPct val="25000"/>
            </a:pPr>
            <a:r>
              <a:rPr lang="en-US" sz="1600" i="1">
                <a:solidFill>
                  <a:schemeClr val="dk1"/>
                </a:solidFill>
                <a:latin typeface="Calibri" panose="020F0502020204030204" pitchFamily="34" charset="0"/>
                <a:cs typeface="Calibri" panose="020F0502020204030204" pitchFamily="34" charset="0"/>
                <a:sym typeface="Georgia"/>
              </a:rPr>
              <a:t>Everything is Awesome!</a:t>
            </a:r>
          </a:p>
          <a:p>
            <a:pPr marL="285750" lvl="0" indent="-184150">
              <a:spcBef>
                <a:spcPts val="600"/>
              </a:spcBef>
              <a:buClr>
                <a:schemeClr val="dk1"/>
              </a:buClr>
              <a:buSzPct val="100000"/>
              <a:buFont typeface="Arial"/>
              <a:buChar char="•"/>
            </a:pPr>
            <a:r>
              <a:rPr lang="en-US" sz="1800">
                <a:solidFill>
                  <a:schemeClr val="dk1"/>
                </a:solidFill>
                <a:latin typeface="Calibri" panose="020F0502020204030204" pitchFamily="34" charset="0"/>
                <a:cs typeface="Calibri" panose="020F0502020204030204" pitchFamily="34" charset="0"/>
                <a:sym typeface="Calibri"/>
              </a:rPr>
              <a:t>Reusable &amp; Flexible </a:t>
            </a:r>
          </a:p>
          <a:p>
            <a:pPr marL="285750" lvl="0" indent="-184150">
              <a:spcBef>
                <a:spcPts val="600"/>
              </a:spcBef>
              <a:buClr>
                <a:schemeClr val="dk1"/>
              </a:buClr>
              <a:buSzPct val="100000"/>
              <a:buFont typeface="Arial"/>
              <a:buChar char="•"/>
            </a:pPr>
            <a:r>
              <a:rPr lang="en-US" sz="1800">
                <a:solidFill>
                  <a:schemeClr val="dk1"/>
                </a:solidFill>
                <a:latin typeface="Calibri" panose="020F0502020204030204" pitchFamily="34" charset="0"/>
                <a:cs typeface="Calibri" panose="020F0502020204030204" pitchFamily="34" charset="0"/>
                <a:sym typeface="Calibri"/>
              </a:rPr>
              <a:t>Future-proof </a:t>
            </a:r>
          </a:p>
          <a:p>
            <a:pPr marL="285750" lvl="0" indent="-184150">
              <a:spcBef>
                <a:spcPts val="600"/>
              </a:spcBef>
              <a:buClr>
                <a:schemeClr val="dk1"/>
              </a:buClr>
              <a:buSzPct val="100000"/>
              <a:buFont typeface="Arial"/>
              <a:buChar char="•"/>
            </a:pPr>
            <a:r>
              <a:rPr lang="en-US" sz="1800">
                <a:solidFill>
                  <a:schemeClr val="dk1"/>
                </a:solidFill>
                <a:latin typeface="Calibri" panose="020F0502020204030204" pitchFamily="34" charset="0"/>
                <a:cs typeface="Calibri" panose="020F0502020204030204" pitchFamily="34" charset="0"/>
                <a:sym typeface="Calibri"/>
              </a:rPr>
              <a:t>Search Engine friendly</a:t>
            </a:r>
          </a:p>
          <a:p>
            <a:pPr lvl="4">
              <a:spcBef>
                <a:spcPts val="600"/>
              </a:spcBef>
              <a:buClr>
                <a:schemeClr val="dk1"/>
              </a:buClr>
              <a:buSzPct val="25000"/>
            </a:pPr>
            <a:endParaRPr lang="en-US" i="1">
              <a:solidFill>
                <a:schemeClr val="dk1"/>
              </a:solidFill>
              <a:latin typeface="Georgia"/>
              <a:ea typeface="Georgia"/>
              <a:cs typeface="Georgia"/>
              <a:sym typeface="Georgia"/>
            </a:endParaRPr>
          </a:p>
        </p:txBody>
      </p:sp>
      <p:sp>
        <p:nvSpPr>
          <p:cNvPr id="20" name="Rectangle 19"/>
          <p:cNvSpPr/>
          <p:nvPr/>
        </p:nvSpPr>
        <p:spPr>
          <a:xfrm>
            <a:off x="927070" y="1584841"/>
            <a:ext cx="4958751" cy="1754326"/>
          </a:xfrm>
          <a:prstGeom prst="rect">
            <a:avLst/>
          </a:prstGeom>
        </p:spPr>
        <p:txBody>
          <a:bodyPr wrap="square">
            <a:spAutoFit/>
          </a:bodyPr>
          <a:lstStyle/>
          <a:p>
            <a:pPr lvl="3">
              <a:buClr>
                <a:schemeClr val="accent2"/>
              </a:buClr>
              <a:buSzPct val="25000"/>
            </a:pPr>
            <a:r>
              <a:rPr lang="en-US" sz="1800" b="1">
                <a:solidFill>
                  <a:schemeClr val="accent2"/>
                </a:solidFill>
                <a:latin typeface="Calibri" panose="020F0502020204030204" pitchFamily="34" charset="0"/>
                <a:cs typeface="Calibri" panose="020F0502020204030204" pitchFamily="34" charset="0"/>
                <a:sym typeface="Calibri"/>
              </a:rPr>
              <a:t>UNSTRUCTURED CONTENT</a:t>
            </a:r>
          </a:p>
          <a:p>
            <a:pPr lvl="4">
              <a:spcBef>
                <a:spcPts val="600"/>
              </a:spcBef>
              <a:buClr>
                <a:schemeClr val="dk1"/>
              </a:buClr>
              <a:buSzPct val="25000"/>
            </a:pPr>
            <a:r>
              <a:rPr lang="en-US" sz="1600" i="1">
                <a:solidFill>
                  <a:schemeClr val="dk1"/>
                </a:solidFill>
                <a:latin typeface="Calibri" panose="020F0502020204030204" pitchFamily="34" charset="0"/>
                <a:cs typeface="Calibri" panose="020F0502020204030204" pitchFamily="34" charset="0"/>
                <a:sym typeface="Georgia"/>
              </a:rPr>
              <a:t>Everything is Awful! </a:t>
            </a:r>
          </a:p>
          <a:p>
            <a:pPr marL="285750" lvl="0" indent="-184150">
              <a:spcBef>
                <a:spcPts val="600"/>
              </a:spcBef>
              <a:buClr>
                <a:schemeClr val="dk1"/>
              </a:buClr>
              <a:buSzPct val="100000"/>
              <a:buFont typeface="Arial"/>
              <a:buChar char="•"/>
            </a:pPr>
            <a:r>
              <a:rPr lang="en-US" sz="1800">
                <a:solidFill>
                  <a:schemeClr val="dk1"/>
                </a:solidFill>
                <a:latin typeface="Calibri" panose="020F0502020204030204" pitchFamily="34" charset="0"/>
                <a:cs typeface="Calibri" panose="020F0502020204030204" pitchFamily="34" charset="0"/>
                <a:sym typeface="Calibri"/>
              </a:rPr>
              <a:t>Trapped in its current display</a:t>
            </a:r>
          </a:p>
          <a:p>
            <a:pPr marL="285750" lvl="0" indent="-184150">
              <a:spcBef>
                <a:spcPts val="600"/>
              </a:spcBef>
              <a:buClr>
                <a:schemeClr val="dk1"/>
              </a:buClr>
              <a:buSzPct val="100000"/>
              <a:buFont typeface="Arial"/>
              <a:buChar char="•"/>
            </a:pPr>
            <a:r>
              <a:rPr lang="en-US" sz="1800">
                <a:solidFill>
                  <a:schemeClr val="dk1"/>
                </a:solidFill>
                <a:latin typeface="Calibri" panose="020F0502020204030204" pitchFamily="34" charset="0"/>
                <a:cs typeface="Calibri" panose="020F0502020204030204" pitchFamily="34" charset="0"/>
                <a:sym typeface="Calibri"/>
              </a:rPr>
              <a:t>No identity</a:t>
            </a:r>
          </a:p>
          <a:p>
            <a:pPr marL="285750" lvl="0" indent="-184150">
              <a:spcBef>
                <a:spcPts val="600"/>
              </a:spcBef>
              <a:buClr>
                <a:schemeClr val="dk1"/>
              </a:buClr>
              <a:buSzPct val="100000"/>
              <a:buFont typeface="Arial"/>
              <a:buChar char="•"/>
            </a:pPr>
            <a:r>
              <a:rPr lang="en-US" sz="1800">
                <a:solidFill>
                  <a:schemeClr val="dk1"/>
                </a:solidFill>
                <a:latin typeface="Calibri" panose="020F0502020204030204" pitchFamily="34" charset="0"/>
                <a:cs typeface="Calibri" panose="020F0502020204030204" pitchFamily="34" charset="0"/>
                <a:sym typeface="Calibri"/>
              </a:rPr>
              <a:t>Has no future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prstGeom prst="rect">
            <a:avLst/>
          </a:prstGeom>
          <a:noFill/>
          <a:ln>
            <a:noFill/>
          </a:ln>
        </p:spPr>
        <p:txBody>
          <a:bodyPr lIns="91425" tIns="91425" rIns="91425" bIns="91425" anchor="b" anchorCtr="0">
            <a:noAutofit/>
          </a:bodyPr>
          <a:lstStyle/>
          <a:p>
            <a:pPr marL="0" marR="0" lvl="0" indent="0" algn="l" rtl="0">
              <a:lnSpc>
                <a:spcPct val="90000"/>
              </a:lnSpc>
              <a:spcBef>
                <a:spcPts val="0"/>
              </a:spcBef>
              <a:buClr>
                <a:schemeClr val="dk1"/>
              </a:buClr>
              <a:buSzPct val="25000"/>
              <a:buFont typeface="Oswald"/>
              <a:buNone/>
            </a:pPr>
            <a:r>
              <a:rPr lang="en-US" sz="3000" b="0" i="0" u="none" strike="noStrike" cap="none">
                <a:solidFill>
                  <a:schemeClr val="dk1"/>
                </a:solidFill>
                <a:latin typeface="Oswald"/>
                <a:ea typeface="Oswald"/>
                <a:cs typeface="Oswald"/>
                <a:sym typeface="Oswald"/>
              </a:rPr>
              <a:t>QUESTIONS?</a:t>
            </a:r>
          </a:p>
        </p:txBody>
      </p:sp>
      <p:sp>
        <p:nvSpPr>
          <p:cNvPr id="588" name="Shape 588"/>
          <p:cNvSpPr txBox="1">
            <a:spLocks noGrp="1"/>
          </p:cNvSpPr>
          <p:nvPr>
            <p:ph type="ftr" sz="quarter" idx="10"/>
          </p:nvPr>
        </p:nvSpPr>
        <p:spPr>
          <a:prstGeom prst="rect">
            <a:avLst/>
          </a:prstGeom>
          <a:noFill/>
          <a:ln>
            <a:noFill/>
          </a:ln>
        </p:spPr>
        <p:txBody>
          <a:bodyPr lIns="91425" tIns="91425" rIns="91425" bIns="91425" anchor="ctr" anchorCtr="0">
            <a:noAutofit/>
          </a:bodyPr>
          <a:lstStyle/>
          <a:p>
            <a:pPr lvl="0"/>
            <a:r>
              <a:rPr lang="en-US"/>
              <a:t>#BoozAllen #HHS #Drupal4Gov</a:t>
            </a:r>
          </a:p>
        </p:txBody>
      </p:sp>
      <p:sp>
        <p:nvSpPr>
          <p:cNvPr id="587" name="Shape 587"/>
          <p:cNvSpPr txBox="1">
            <a:spLocks noGrp="1"/>
          </p:cNvSpPr>
          <p:nvPr>
            <p:ph type="sldNum" sz="quarter" idx="11"/>
          </p:nvPr>
        </p:nvSpPr>
        <p:spPr>
          <a:prstGeom prst="rect">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35</a:t>
            </a:fld>
            <a:endParaRPr lang="en-US"/>
          </a:p>
        </p:txBody>
      </p:sp>
      <p:pic>
        <p:nvPicPr>
          <p:cNvPr id="1034" name="Picture 10" descr="Image result for lego question 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729" y="753997"/>
            <a:ext cx="4456386" cy="5181842"/>
          </a:xfrm>
          <a:prstGeom prst="rect">
            <a:avLst/>
          </a:prstGeom>
          <a:noFill/>
          <a:effectLst>
            <a:outerShdw blurRad="50800"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lnSpc>
                <a:spcPct val="90000"/>
              </a:lnSpc>
              <a:spcBef>
                <a:spcPts val="0"/>
              </a:spcBef>
              <a:buClr>
                <a:schemeClr val="dk1"/>
              </a:buClr>
              <a:buSzPct val="25000"/>
              <a:buFont typeface="Oswald"/>
              <a:buNone/>
            </a:pPr>
            <a:r>
              <a:rPr lang="en-US" sz="2400" b="0" i="0" u="none" strike="noStrike" cap="none">
                <a:solidFill>
                  <a:schemeClr val="dk1"/>
                </a:solidFill>
                <a:latin typeface="Oswald"/>
                <a:ea typeface="Oswald"/>
                <a:cs typeface="Oswald"/>
                <a:sym typeface="Oswald"/>
              </a:rPr>
              <a:t>ADDITIONAL RESOURCES</a:t>
            </a:r>
          </a:p>
        </p:txBody>
      </p:sp>
      <p:sp>
        <p:nvSpPr>
          <p:cNvPr id="596" name="Shape 596"/>
          <p:cNvSpPr txBox="1">
            <a:spLocks noGrp="1"/>
          </p:cNvSpPr>
          <p:nvPr>
            <p:ph type="sldNum" sz="quarter" idx="10"/>
          </p:nvPr>
        </p:nvSpPr>
        <p:spPr>
          <a:prstGeom prst="rect">
            <a:avLst/>
          </a:prstGeom>
          <a:noFill/>
          <a:ln>
            <a:noFill/>
          </a:ln>
        </p:spPr>
        <p:txBody>
          <a:bodyPr lIns="0" tIns="0" rIns="0" bIns="0" anchor="ctr" anchorCtr="0">
            <a:noAutofit/>
          </a:bodyPr>
          <a:lstStyle/>
          <a:p>
            <a:pPr lvl="0" rtl="0">
              <a:spcBef>
                <a:spcPts val="0"/>
              </a:spcBef>
              <a:buClr>
                <a:srgbClr val="000000"/>
              </a:buClr>
              <a:buSzPct val="25000"/>
              <a:buFont typeface="Arial"/>
              <a:buNone/>
            </a:pPr>
            <a:fld id="{00000000-1234-1234-1234-123412341234}" type="slidenum">
              <a:rPr lang="en-US"/>
              <a:t>36</a:t>
            </a:fld>
            <a:endParaRPr lang="en-US"/>
          </a:p>
        </p:txBody>
      </p:sp>
      <p:sp>
        <p:nvSpPr>
          <p:cNvPr id="597" name="Shape 597"/>
          <p:cNvSpPr txBox="1">
            <a:spLocks noGrp="1"/>
          </p:cNvSpPr>
          <p:nvPr>
            <p:ph type="ftr" sz="quarter" idx="11"/>
          </p:nvPr>
        </p:nvSpPr>
        <p:spPr>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700" i="1">
                <a:solidFill>
                  <a:schemeClr val="dk1"/>
                </a:solidFill>
                <a:latin typeface="Georgia"/>
                <a:ea typeface="Georgia"/>
                <a:cs typeface="Georgia"/>
                <a:sym typeface="Georgia"/>
              </a:rPr>
              <a:t>#BoozAllen #HHS #Drupal4Gov</a:t>
            </a:r>
          </a:p>
        </p:txBody>
      </p:sp>
      <p:sp>
        <p:nvSpPr>
          <p:cNvPr id="595" name="Shape 595"/>
          <p:cNvSpPr txBox="1">
            <a:spLocks noGrp="1"/>
          </p:cNvSpPr>
          <p:nvPr>
            <p:ph idx="1"/>
          </p:nvPr>
        </p:nvSpPr>
        <p:spPr>
          <a:prstGeom prst="rect">
            <a:avLst/>
          </a:prstGeom>
          <a:noFill/>
          <a:ln>
            <a:noFill/>
          </a:ln>
        </p:spPr>
        <p:txBody>
          <a:bodyPr lIns="0" tIns="0" rIns="0" bIns="0" anchor="t" anchorCtr="0">
            <a:noAutofit/>
          </a:bodyPr>
          <a:lstStyle/>
          <a:p>
            <a:pPr marL="298450">
              <a:buClr>
                <a:schemeClr val="dk1"/>
              </a:buClr>
              <a:buSzPct val="100000"/>
            </a:pPr>
            <a:r>
              <a:rPr lang="en-US"/>
              <a:t>HHS GitHub repository: </a:t>
            </a:r>
            <a:r>
              <a:rPr lang="en-US" u="sng">
                <a:solidFill>
                  <a:schemeClr val="hlink"/>
                </a:solidFill>
                <a:hlinkClick r:id="rId3"/>
              </a:rPr>
              <a:t>https://github.com/HHS</a:t>
            </a:r>
            <a:r>
              <a:rPr lang="en-US"/>
              <a:t> </a:t>
            </a:r>
          </a:p>
          <a:p>
            <a:pPr marL="298450">
              <a:buClr>
                <a:schemeClr val="dk1"/>
              </a:buClr>
              <a:buSzPct val="100000"/>
            </a:pPr>
            <a:r>
              <a:rPr lang="en-US"/>
              <a:t>HHS Syndication Storefront: </a:t>
            </a:r>
            <a:r>
              <a:rPr lang="en-US" u="sng">
                <a:solidFill>
                  <a:schemeClr val="hlink"/>
                </a:solidFill>
                <a:hlinkClick r:id="rId4"/>
              </a:rPr>
              <a:t>https://syndication.hhs.gov/</a:t>
            </a:r>
            <a:r>
              <a:rPr lang="en-US"/>
              <a:t> </a:t>
            </a:r>
          </a:p>
          <a:p>
            <a:pPr marL="298450">
              <a:buClr>
                <a:schemeClr val="dk1"/>
              </a:buClr>
              <a:buSzPct val="100000"/>
            </a:pPr>
            <a:r>
              <a:rPr lang="en-US"/>
              <a:t>HHS Offers Free Content Models and Drupal Features: </a:t>
            </a:r>
            <a:br>
              <a:rPr lang="en-US"/>
            </a:br>
            <a:r>
              <a:rPr lang="en-US">
                <a:hlinkClick r:id="rId5"/>
              </a:rPr>
              <a:t>https://www.digitalgov.gov/2017/04/07/hhs-offers-free-content-models-and-drupal-features/</a:t>
            </a:r>
            <a:endParaRPr lang="en-US"/>
          </a:p>
          <a:p>
            <a:pPr marL="298450">
              <a:buClr>
                <a:schemeClr val="dk1"/>
              </a:buClr>
              <a:buSzPct val="100000"/>
            </a:pPr>
            <a:r>
              <a:rPr lang="en-US">
                <a:highlight>
                  <a:srgbClr val="FFFFFF"/>
                </a:highlight>
              </a:rPr>
              <a:t>Information Architecture vs Content Strategy—and Why YOU Need Both: </a:t>
            </a:r>
            <a:r>
              <a:rPr lang="en-US">
                <a:highlight>
                  <a:srgbClr val="FFFFFF"/>
                </a:highlight>
                <a:hlinkClick r:id="rId6"/>
              </a:rPr>
              <a:t>https://www.digitalgov.gov/2016/07/18/information-architecture-vs-content-strategy-and-why-you-need-both/</a:t>
            </a:r>
            <a:r>
              <a:rPr lang="en-US">
                <a:highlight>
                  <a:srgbClr val="FFFFFF"/>
                </a:highlight>
              </a:rPr>
              <a:t> </a:t>
            </a:r>
          </a:p>
          <a:p>
            <a:pPr marL="298450">
              <a:buClr>
                <a:schemeClr val="dk1"/>
              </a:buClr>
              <a:buSzPct val="100000"/>
            </a:pPr>
            <a:r>
              <a:rPr lang="en-US"/>
              <a:t>HHS Teams with Healthline.com to Serve Consumers: </a:t>
            </a:r>
            <a:r>
              <a:rPr lang="en-US">
                <a:hlinkClick r:id="rId7"/>
              </a:rPr>
              <a:t>https://www.linkedin.com/pulse/hhs-teams-healthlinecom-serve-consumers-christen-geiler</a:t>
            </a:r>
            <a:endParaRPr lang="en-US">
              <a:solidFill>
                <a:schemeClr val="hlink"/>
              </a:solidFill>
            </a:endParaRPr>
          </a:p>
          <a:p>
            <a:pPr marL="298450">
              <a:buClr>
                <a:schemeClr val="dk1"/>
              </a:buClr>
              <a:buSzPct val="100000"/>
            </a:pPr>
            <a:r>
              <a:rPr lang="en-US"/>
              <a:t>JSON-LD's Big Day at Google: </a:t>
            </a:r>
            <a:r>
              <a:rPr lang="en-US">
                <a:solidFill>
                  <a:schemeClr val="hlink"/>
                </a:solidFill>
                <a:hlinkClick r:id="rId8"/>
              </a:rPr>
              <a:t>http://www.seoskeptic.com/json-ld-big-day-at-google/</a:t>
            </a:r>
            <a:r>
              <a:rPr lang="en-US">
                <a:solidFill>
                  <a:schemeClr val="hlink"/>
                </a:solidFill>
              </a:rPr>
              <a:t> </a:t>
            </a:r>
            <a:endParaRPr lang="en-US">
              <a:solidFill>
                <a:schemeClr val="hlink"/>
              </a:solidFill>
              <a:hlinkClick r:id="rId7"/>
            </a:endParaRPr>
          </a:p>
          <a:p>
            <a:pPr marL="0" marR="0" lvl="0" indent="0" algn="l" rtl="0">
              <a:lnSpc>
                <a:spcPct val="100000"/>
              </a:lnSpc>
              <a:spcBef>
                <a:spcPts val="600"/>
              </a:spcBef>
              <a:spcAft>
                <a:spcPts val="0"/>
              </a:spcAft>
              <a:buClr>
                <a:schemeClr val="dk1"/>
              </a:buClr>
              <a:buSzPct val="25000"/>
              <a:buFont typeface="Arial"/>
              <a:buNone/>
            </a:pPr>
            <a:endParaRPr sz="2000"/>
          </a:p>
          <a:p>
            <a:pPr marL="0" marR="0" lvl="0" indent="0" algn="l" rtl="0">
              <a:lnSpc>
                <a:spcPct val="100000"/>
              </a:lnSpc>
              <a:spcBef>
                <a:spcPts val="200"/>
              </a:spcBef>
              <a:spcAft>
                <a:spcPts val="0"/>
              </a:spcAft>
              <a:buClr>
                <a:schemeClr val="dk1"/>
              </a:buClr>
              <a:buSzPct val="25000"/>
              <a:buFont typeface="Arial"/>
              <a:buNone/>
            </a:pPr>
            <a:r>
              <a:rPr lang="en-US" sz="1800" b="1" i="1" u="none" strike="noStrike" cap="none">
                <a:solidFill>
                  <a:schemeClr val="dk1"/>
                </a:solidFill>
                <a:latin typeface="Calibri"/>
                <a:ea typeface="Calibri"/>
                <a:cs typeface="Calibri"/>
                <a:sym typeface="Calibri"/>
              </a:rPr>
              <a:t>Booz Allen’s Drupal.org Profile: </a:t>
            </a:r>
            <a:r>
              <a:rPr lang="en-US" sz="1800" b="0" i="0" strike="noStrike" cap="none">
                <a:solidFill>
                  <a:schemeClr val="hlink"/>
                </a:solidFill>
                <a:latin typeface="Calibri"/>
                <a:ea typeface="Calibri"/>
                <a:cs typeface="Calibri"/>
                <a:sym typeface="Calibri"/>
                <a:hlinkClick r:id="rId9"/>
              </a:rPr>
              <a:t>https://www.drupal.org/booz-allen-hamilton</a:t>
            </a:r>
            <a:r>
              <a:rPr lang="en-US" sz="1800">
                <a:solidFill>
                  <a:schemeClr val="dk1"/>
                </a:solidFill>
                <a:latin typeface="Calibri"/>
                <a:ea typeface="Calibri"/>
                <a:cs typeface="Calibri"/>
                <a:sym typeface="Calibri"/>
              </a:rPr>
              <a:t> </a:t>
            </a:r>
            <a:br>
              <a:rPr lang="en-US" sz="1800">
                <a:solidFill>
                  <a:schemeClr val="dk1"/>
                </a:solidFill>
                <a:latin typeface="Calibri"/>
                <a:ea typeface="Calibri"/>
                <a:cs typeface="Calibri"/>
                <a:sym typeface="Calibri"/>
              </a:rPr>
            </a:br>
            <a:br>
              <a:rPr lang="en-US" sz="3500" b="1" i="1" u="none" strike="noStrike" cap="none">
                <a:solidFill>
                  <a:schemeClr val="dk1"/>
                </a:solidFill>
                <a:latin typeface="Calibri"/>
                <a:ea typeface="Calibri"/>
                <a:cs typeface="Calibri"/>
                <a:sym typeface="Calibri"/>
              </a:rPr>
            </a:br>
            <a:r>
              <a:rPr lang="en-US" sz="3500" b="1" i="1" u="none" strike="noStrike" cap="none">
                <a:solidFill>
                  <a:schemeClr val="dk1"/>
                </a:solidFill>
                <a:latin typeface="Calibri"/>
                <a:ea typeface="Calibri"/>
                <a:cs typeface="Calibri"/>
                <a:sym typeface="Calibri"/>
              </a:rPr>
              <a:t>Join the Conversation… </a:t>
            </a:r>
          </a:p>
          <a:p>
            <a:pPr marL="0" marR="0" lvl="0" indent="0" algn="r" rtl="0">
              <a:lnSpc>
                <a:spcPct val="100000"/>
              </a:lnSpc>
              <a:spcBef>
                <a:spcPts val="600"/>
              </a:spcBef>
              <a:spcAft>
                <a:spcPts val="0"/>
              </a:spcAft>
              <a:buClr>
                <a:schemeClr val="dk1"/>
              </a:buClr>
              <a:buSzPct val="25000"/>
              <a:buFont typeface="Arial"/>
              <a:buNone/>
            </a:pPr>
            <a:r>
              <a:rPr lang="en-US" sz="3500" b="1" i="1" u="none" strike="noStrike" cap="none">
                <a:solidFill>
                  <a:schemeClr val="dk1"/>
                </a:solidFill>
                <a:latin typeface="Calibri"/>
                <a:ea typeface="Calibri"/>
                <a:cs typeface="Calibri"/>
                <a:sym typeface="Calibri"/>
              </a:rPr>
              <a:t>…And Come Visit Our Booth! </a:t>
            </a:r>
          </a:p>
          <a:p>
            <a:pPr marL="0" marR="0" lvl="0" indent="0" algn="l" rtl="0">
              <a:lnSpc>
                <a:spcPct val="100000"/>
              </a:lnSpc>
              <a:spcBef>
                <a:spcPts val="600"/>
              </a:spcBef>
              <a:spcAft>
                <a:spcPts val="0"/>
              </a:spcAft>
              <a:buClr>
                <a:schemeClr val="dk1"/>
              </a:buClr>
              <a:buSzPct val="25000"/>
              <a:buFont typeface="Arial"/>
              <a:buNone/>
            </a:pPr>
            <a:endParaRPr sz="2000" b="0" i="0" u="none" strike="noStrike" cap="none">
              <a:solidFill>
                <a:schemeClr val="dk1"/>
              </a:solidFill>
              <a:latin typeface="Calibri"/>
              <a:ea typeface="Calibri"/>
              <a:cs typeface="Calibri"/>
              <a:sym typeface="Calibri"/>
            </a:endParaRPr>
          </a:p>
        </p:txBody>
      </p:sp>
      <p:grpSp>
        <p:nvGrpSpPr>
          <p:cNvPr id="598" name="Shape 598"/>
          <p:cNvGrpSpPr/>
          <p:nvPr/>
        </p:nvGrpSpPr>
        <p:grpSpPr>
          <a:xfrm>
            <a:off x="838199" y="5977654"/>
            <a:ext cx="4294230" cy="411100"/>
            <a:chOff x="3390248" y="5853828"/>
            <a:chExt cx="4294230" cy="411100"/>
          </a:xfrm>
        </p:grpSpPr>
        <p:pic>
          <p:nvPicPr>
            <p:cNvPr id="599" name="Shape 599">
              <a:hlinkClick r:id="rId10"/>
            </p:cNvPr>
            <p:cNvPicPr preferRelativeResize="0"/>
            <p:nvPr/>
          </p:nvPicPr>
          <p:blipFill rotWithShape="1">
            <a:blip r:embed="rId11">
              <a:alphaModFix/>
            </a:blip>
            <a:srcRect l="74876" b="49732"/>
            <a:stretch/>
          </p:blipFill>
          <p:spPr>
            <a:xfrm>
              <a:off x="4687726" y="5853828"/>
              <a:ext cx="397255" cy="392621"/>
            </a:xfrm>
            <a:prstGeom prst="rect">
              <a:avLst/>
            </a:prstGeom>
            <a:noFill/>
            <a:ln>
              <a:noFill/>
            </a:ln>
          </p:spPr>
        </p:pic>
        <p:pic>
          <p:nvPicPr>
            <p:cNvPr id="600" name="Shape 600">
              <a:hlinkClick r:id="rId12"/>
            </p:cNvPr>
            <p:cNvPicPr preferRelativeResize="0"/>
            <p:nvPr/>
          </p:nvPicPr>
          <p:blipFill rotWithShape="1">
            <a:blip r:embed="rId11">
              <a:alphaModFix/>
            </a:blip>
            <a:srcRect l="49939" t="-1956" r="25123" b="49732"/>
            <a:stretch/>
          </p:blipFill>
          <p:spPr>
            <a:xfrm>
              <a:off x="3390248" y="5857030"/>
              <a:ext cx="394284" cy="407898"/>
            </a:xfrm>
            <a:prstGeom prst="rect">
              <a:avLst/>
            </a:prstGeom>
            <a:noFill/>
            <a:ln>
              <a:noFill/>
            </a:ln>
          </p:spPr>
        </p:pic>
        <p:pic>
          <p:nvPicPr>
            <p:cNvPr id="601" name="Shape 601">
              <a:hlinkClick r:id="rId13"/>
            </p:cNvPr>
            <p:cNvPicPr preferRelativeResize="0"/>
            <p:nvPr/>
          </p:nvPicPr>
          <p:blipFill rotWithShape="1">
            <a:blip r:embed="rId11">
              <a:alphaModFix/>
            </a:blip>
            <a:srcRect l="24472" r="50061" b="49732"/>
            <a:stretch/>
          </p:blipFill>
          <p:spPr>
            <a:xfrm>
              <a:off x="5988178" y="5872307"/>
              <a:ext cx="402669" cy="392621"/>
            </a:xfrm>
            <a:prstGeom prst="rect">
              <a:avLst/>
            </a:prstGeom>
            <a:noFill/>
            <a:ln>
              <a:noFill/>
            </a:ln>
          </p:spPr>
        </p:pic>
        <p:pic>
          <p:nvPicPr>
            <p:cNvPr id="602" name="Shape 602">
              <a:hlinkClick r:id="rId14"/>
            </p:cNvPr>
            <p:cNvPicPr preferRelativeResize="0"/>
            <p:nvPr/>
          </p:nvPicPr>
          <p:blipFill rotWithShape="1">
            <a:blip r:embed="rId11">
              <a:alphaModFix/>
            </a:blip>
            <a:srcRect r="75528" b="49732"/>
            <a:stretch/>
          </p:blipFill>
          <p:spPr>
            <a:xfrm>
              <a:off x="7297539" y="5853828"/>
              <a:ext cx="386939" cy="392621"/>
            </a:xfrm>
            <a:prstGeom prst="rect">
              <a:avLst/>
            </a:prstGeom>
            <a:noFill/>
            <a:ln>
              <a:noFill/>
            </a:ln>
          </p:spPr>
        </p:pic>
      </p:grpSp>
      <p:pic>
        <p:nvPicPr>
          <p:cNvPr id="603" name="Shape 603"/>
          <p:cNvPicPr preferRelativeResize="0"/>
          <p:nvPr/>
        </p:nvPicPr>
        <p:blipFill rotWithShape="1">
          <a:blip r:embed="rId15">
            <a:alphaModFix/>
          </a:blip>
          <a:srcRect/>
          <a:stretch/>
        </p:blipFill>
        <p:spPr>
          <a:xfrm>
            <a:off x="6568579" y="212962"/>
            <a:ext cx="4984988" cy="548347"/>
          </a:xfrm>
          <a:prstGeom prst="rect">
            <a:avLst/>
          </a:prstGeom>
          <a:noFill/>
          <a:ln>
            <a:noFill/>
          </a:ln>
        </p:spPr>
      </p:pic>
      <p:pic>
        <p:nvPicPr>
          <p:cNvPr id="13" name="Picture Placeholder 5"/>
          <p:cNvPicPr>
            <a:picLocks noChangeAspect="1"/>
          </p:cNvPicPr>
          <p:nvPr/>
        </p:nvPicPr>
        <p:blipFill>
          <a:blip r:embed="rId16"/>
          <a:stretch>
            <a:fillRect/>
          </a:stretch>
        </p:blipFill>
        <p:spPr>
          <a:xfrm>
            <a:off x="10088149" y="1395379"/>
            <a:ext cx="1465417" cy="1515601"/>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prstGeom prst="rect">
            <a:avLst/>
          </a:prstGeom>
          <a:noFill/>
          <a:ln>
            <a:noFill/>
          </a:ln>
        </p:spPr>
        <p:txBody>
          <a:bodyPr lIns="0" tIns="0" rIns="0" bIns="0" anchor="b" anchorCtr="0">
            <a:noAutofit/>
          </a:bodyPr>
          <a:lstStyle/>
          <a:p>
            <a:pPr marL="0" marR="0" lvl="0" indent="0" algn="l" rtl="0">
              <a:lnSpc>
                <a:spcPct val="90000"/>
              </a:lnSpc>
              <a:spcBef>
                <a:spcPts val="0"/>
              </a:spcBef>
              <a:buClr>
                <a:schemeClr val="dk1"/>
              </a:buClr>
              <a:buSzPct val="25000"/>
              <a:buFont typeface="Oswald"/>
              <a:buNone/>
            </a:pPr>
            <a:r>
              <a:rPr lang="en-US" sz="2400" b="0" i="0" u="none" strike="noStrike" cap="none">
                <a:solidFill>
                  <a:schemeClr val="dk1"/>
                </a:solidFill>
                <a:latin typeface="Oswald"/>
                <a:ea typeface="Oswald"/>
                <a:cs typeface="Oswald"/>
                <a:sym typeface="Oswald"/>
              </a:rPr>
              <a:t>FOR MORE INFORMATION… </a:t>
            </a:r>
          </a:p>
        </p:txBody>
      </p:sp>
      <p:sp>
        <p:nvSpPr>
          <p:cNvPr id="610" name="Shape 610"/>
          <p:cNvSpPr txBox="1">
            <a:spLocks noGrp="1"/>
          </p:cNvSpPr>
          <p:nvPr>
            <p:ph type="sldNum" sz="quarter" idx="10"/>
          </p:nvPr>
        </p:nvSpPr>
        <p:spPr>
          <a:prstGeom prst="rect">
            <a:avLst/>
          </a:prstGeom>
          <a:noFill/>
          <a:ln>
            <a:noFill/>
          </a:ln>
        </p:spPr>
        <p:txBody>
          <a:bodyPr lIns="0" tIns="0" rIns="0" bIns="0" anchor="ctr" anchorCtr="0">
            <a:noAutofit/>
          </a:bodyPr>
          <a:lstStyle/>
          <a:p>
            <a:pPr marL="0" marR="0" lvl="0" indent="0" algn="r" rtl="0">
              <a:spcBef>
                <a:spcPts val="0"/>
              </a:spcBef>
              <a:buSzPct val="25000"/>
              <a:buNone/>
            </a:pPr>
            <a:fld id="{00000000-1234-1234-1234-123412341234}" type="slidenum">
              <a:rPr lang="en-US" sz="1000">
                <a:solidFill>
                  <a:schemeClr val="dk1"/>
                </a:solidFill>
                <a:latin typeface="Calibri"/>
                <a:ea typeface="Calibri"/>
                <a:cs typeface="Calibri"/>
                <a:sym typeface="Calibri"/>
              </a:rPr>
              <a:t>37</a:t>
            </a:fld>
            <a:endParaRPr lang="en-US" sz="1000">
              <a:solidFill>
                <a:schemeClr val="dk1"/>
              </a:solidFill>
              <a:latin typeface="Calibri"/>
              <a:ea typeface="Calibri"/>
              <a:cs typeface="Calibri"/>
              <a:sym typeface="Calibri"/>
            </a:endParaRPr>
          </a:p>
        </p:txBody>
      </p:sp>
      <p:sp>
        <p:nvSpPr>
          <p:cNvPr id="611" name="Shape 611"/>
          <p:cNvSpPr txBox="1">
            <a:spLocks noGrp="1"/>
          </p:cNvSpPr>
          <p:nvPr>
            <p:ph type="ftr" sz="quarter" idx="11"/>
          </p:nvPr>
        </p:nvSpPr>
        <p:spPr>
          <a:prstGeom prst="rect">
            <a:avLst/>
          </a:prstGeom>
          <a:noFill/>
          <a:ln>
            <a:noFill/>
          </a:ln>
        </p:spPr>
        <p:txBody>
          <a:bodyPr lIns="0" tIns="0" rIns="0" bIns="0" anchor="ctr" anchorCtr="0">
            <a:noAutofit/>
          </a:bodyPr>
          <a:lstStyle/>
          <a:p>
            <a:pPr marL="0" marR="0" lvl="0" indent="0" algn="l" rtl="0">
              <a:spcBef>
                <a:spcPts val="0"/>
              </a:spcBef>
              <a:buSzPct val="25000"/>
              <a:buNone/>
            </a:pPr>
            <a:r>
              <a:rPr lang="en-US" sz="700" i="1">
                <a:solidFill>
                  <a:schemeClr val="dk1"/>
                </a:solidFill>
                <a:latin typeface="Georgia"/>
                <a:ea typeface="Georgia"/>
                <a:cs typeface="Georgia"/>
                <a:sym typeface="Georgia"/>
              </a:rPr>
              <a:t>#BoozAllen #HHS #Drupal4Gov</a:t>
            </a:r>
          </a:p>
        </p:txBody>
      </p:sp>
      <p:sp>
        <p:nvSpPr>
          <p:cNvPr id="609" name="Shape 609"/>
          <p:cNvSpPr txBox="1">
            <a:spLocks noGrp="1"/>
          </p:cNvSpPr>
          <p:nvPr>
            <p:ph idx="1"/>
            <p:extLst>
              <p:ext uri="{D42A27DB-BD31-4B8C-83A1-F6EECF244321}">
                <p14:modId xmlns:p14="http://schemas.microsoft.com/office/powerpoint/2010/main" val="2616457284"/>
              </p:ext>
            </p:extLst>
          </p:nvPr>
        </p:nvSpPr>
        <p:spPr>
          <a:prstGeom prst="rect">
            <a:avLst/>
          </a:prstGeom>
          <a:noFill/>
          <a:ln>
            <a:noFill/>
          </a:ln>
        </p:spPr>
        <p:txBody>
          <a:bodyPr lIns="0" tIns="0" rIns="0" bIns="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1" u="none" strike="noStrike" cap="none" dirty="0">
                <a:solidFill>
                  <a:schemeClr val="dk1"/>
                </a:solidFill>
                <a:ea typeface="Calibri"/>
                <a:cs typeface="Calibri"/>
                <a:sym typeface="Calibri"/>
              </a:rPr>
              <a:t>Today’s Speakers – Please visit our booth for further Q&amp;A:</a:t>
            </a:r>
          </a:p>
          <a:p>
            <a:pPr marL="182880" indent="-182880">
              <a:buClr>
                <a:schemeClr val="dk1"/>
              </a:buClr>
              <a:buSzPct val="100000"/>
              <a:buFont typeface="Arial"/>
              <a:buChar char="•"/>
            </a:pPr>
            <a:r>
              <a:rPr lang="en-US" sz="1800" b="1" i="0" u="none" strike="noStrike" cap="none" dirty="0">
                <a:solidFill>
                  <a:schemeClr val="dk1"/>
                </a:solidFill>
                <a:ea typeface="Calibri"/>
                <a:cs typeface="Calibri"/>
                <a:sym typeface="Calibri"/>
              </a:rPr>
              <a:t>Glynnis McPhee</a:t>
            </a:r>
            <a:r>
              <a:rPr lang="en-US" sz="1800" b="0" i="0" u="none" strike="noStrike" cap="none" dirty="0">
                <a:solidFill>
                  <a:schemeClr val="dk1"/>
                </a:solidFill>
                <a:ea typeface="Calibri"/>
                <a:cs typeface="Calibri"/>
                <a:sym typeface="Calibri"/>
              </a:rPr>
              <a:t>, </a:t>
            </a:r>
            <a:r>
              <a:rPr lang="en-US" sz="1800" i="1" dirty="0"/>
              <a:t>Associate, Digital Strategist, </a:t>
            </a:r>
            <a:r>
              <a:rPr lang="en-US" sz="1800" dirty="0">
                <a:solidFill>
                  <a:schemeClr val="hlink"/>
                </a:solidFill>
                <a:hlinkClick r:id="rId3"/>
              </a:rPr>
              <a:t>McPhee_Glynnis@bah.com</a:t>
            </a:r>
            <a:r>
              <a:rPr lang="en-US" sz="1800" dirty="0">
                <a:hlinkClick r:id="rId3"/>
              </a:rPr>
              <a:t> </a:t>
            </a:r>
            <a:endParaRPr lang="en-US" sz="1800" dirty="0"/>
          </a:p>
          <a:p>
            <a:pPr marL="182880" indent="-182880">
              <a:buClr>
                <a:schemeClr val="dk1"/>
              </a:buClr>
              <a:buSzPct val="100000"/>
              <a:buFont typeface="Arial"/>
              <a:buChar char="•"/>
            </a:pPr>
            <a:r>
              <a:rPr lang="en-US" sz="1800" b="1" i="0" u="none" strike="noStrike" cap="none" dirty="0">
                <a:solidFill>
                  <a:schemeClr val="dk1"/>
                </a:solidFill>
                <a:ea typeface="Calibri"/>
                <a:cs typeface="Calibri"/>
                <a:sym typeface="Calibri"/>
              </a:rPr>
              <a:t>Sara Kieffer-Hess</a:t>
            </a:r>
            <a:r>
              <a:rPr lang="en-US" sz="1800" b="0" i="0" u="none" strike="noStrike" cap="none" dirty="0">
                <a:solidFill>
                  <a:schemeClr val="dk1"/>
                </a:solidFill>
                <a:ea typeface="Calibri"/>
                <a:cs typeface="Calibri"/>
                <a:sym typeface="Calibri"/>
              </a:rPr>
              <a:t>, </a:t>
            </a:r>
            <a:r>
              <a:rPr lang="en-US" sz="1800" b="0" i="1" u="none" strike="noStrike" cap="none" dirty="0">
                <a:solidFill>
                  <a:schemeClr val="dk1"/>
                </a:solidFill>
                <a:ea typeface="Calibri"/>
                <a:cs typeface="Calibri"/>
                <a:sym typeface="Calibri"/>
              </a:rPr>
              <a:t>Lead Associate</a:t>
            </a:r>
            <a:r>
              <a:rPr lang="en-US" sz="1800" i="1" dirty="0">
                <a:solidFill>
                  <a:schemeClr val="dk1"/>
                </a:solidFill>
                <a:ea typeface="Calibri"/>
                <a:cs typeface="Calibri"/>
                <a:sym typeface="Calibri"/>
              </a:rPr>
              <a:t>, Content Strategist, </a:t>
            </a:r>
            <a:r>
              <a:rPr lang="en-US" sz="1800" b="0" i="0" u="sng" strike="noStrike" cap="none" dirty="0">
                <a:solidFill>
                  <a:schemeClr val="hlink"/>
                </a:solidFill>
                <a:ea typeface="Calibri"/>
                <a:cs typeface="Calibri"/>
                <a:sym typeface="Calibri"/>
              </a:rPr>
              <a:t>Kieffer-Hess_</a:t>
            </a:r>
            <a:r>
              <a:rPr lang="en-US" sz="1800" u="sng" dirty="0">
                <a:solidFill>
                  <a:schemeClr val="hlink"/>
                </a:solidFill>
                <a:ea typeface="Calibri"/>
                <a:cs typeface="Calibri"/>
                <a:sym typeface="Calibri"/>
              </a:rPr>
              <a:t>Sa</a:t>
            </a:r>
            <a:r>
              <a:rPr lang="en-US" sz="1800" b="0" i="0" u="sng" strike="noStrike" cap="none" dirty="0">
                <a:solidFill>
                  <a:schemeClr val="hlink"/>
                </a:solidFill>
                <a:ea typeface="Calibri"/>
                <a:cs typeface="Calibri"/>
                <a:sym typeface="Calibri"/>
              </a:rPr>
              <a:t>ra@bah.com</a:t>
            </a:r>
            <a:r>
              <a:rPr lang="en-US" sz="1800" dirty="0">
                <a:solidFill>
                  <a:schemeClr val="dk1"/>
                </a:solidFill>
                <a:ea typeface="Calibri"/>
                <a:cs typeface="Calibri"/>
                <a:sym typeface="Calibri"/>
              </a:rPr>
              <a:t> </a:t>
            </a:r>
            <a:endParaRPr lang="en-US" sz="1800" b="0" i="0" u="none" strike="noStrike" cap="none" dirty="0">
              <a:solidFill>
                <a:schemeClr val="dk1"/>
              </a:solidFill>
              <a:ea typeface="Calibri"/>
              <a:cs typeface="Calibri"/>
            </a:endParaRPr>
          </a:p>
          <a:p>
            <a:pPr marL="182880" indent="-182880">
              <a:buClr>
                <a:schemeClr val="dk1"/>
              </a:buClr>
              <a:buSzPct val="100000"/>
              <a:buFont typeface="Arial"/>
              <a:buChar char="•"/>
            </a:pPr>
            <a:r>
              <a:rPr lang="en-US" sz="1800" b="1" i="0" u="none" strike="noStrike" cap="none" dirty="0">
                <a:solidFill>
                  <a:schemeClr val="dk1"/>
                </a:solidFill>
                <a:ea typeface="Calibri"/>
                <a:cs typeface="Calibri"/>
                <a:sym typeface="Calibri"/>
              </a:rPr>
              <a:t>Christen Geiler</a:t>
            </a:r>
            <a:r>
              <a:rPr lang="en-US" sz="1800" b="0" i="0" u="none" strike="noStrike" cap="none" dirty="0">
                <a:solidFill>
                  <a:schemeClr val="dk1"/>
                </a:solidFill>
                <a:ea typeface="Calibri"/>
                <a:cs typeface="Calibri"/>
                <a:sym typeface="Calibri"/>
              </a:rPr>
              <a:t>, </a:t>
            </a:r>
            <a:r>
              <a:rPr lang="en-US" sz="1800" i="1" dirty="0"/>
              <a:t>Management and Program Analyst, HHS ASPA DCD</a:t>
            </a:r>
            <a:r>
              <a:rPr lang="en-US" sz="1800" b="0" i="0" u="none" strike="noStrike" cap="none" dirty="0">
                <a:solidFill>
                  <a:schemeClr val="dk1"/>
                </a:solidFill>
                <a:ea typeface="Calibri"/>
                <a:cs typeface="Calibri"/>
                <a:sym typeface="Calibri"/>
              </a:rPr>
              <a:t>, </a:t>
            </a:r>
            <a:r>
              <a:rPr lang="en-US" sz="1800" b="0" i="0" u="sng" strike="noStrike" cap="none" dirty="0">
                <a:solidFill>
                  <a:schemeClr val="hlink"/>
                </a:solidFill>
                <a:ea typeface="Calibri"/>
                <a:cs typeface="Calibri"/>
                <a:sym typeface="Calibri"/>
                <a:hlinkClick r:id="rId4"/>
              </a:rPr>
              <a:t>Christen.Geiler@hhs.gov</a:t>
            </a:r>
            <a:r>
              <a:rPr lang="en-US" sz="1800" dirty="0">
                <a:solidFill>
                  <a:schemeClr val="dk1"/>
                </a:solidFill>
                <a:ea typeface="Calibri"/>
                <a:cs typeface="Calibri"/>
                <a:sym typeface="Calibri"/>
              </a:rPr>
              <a:t> </a:t>
            </a:r>
            <a:endParaRPr lang="en-US" sz="1800" dirty="0">
              <a:solidFill>
                <a:schemeClr val="dk1"/>
              </a:solidFill>
              <a:ea typeface="Calibri"/>
              <a:cs typeface="Calibri"/>
            </a:endParaRPr>
          </a:p>
          <a:p>
            <a:pPr marL="0" indent="0">
              <a:buClr>
                <a:schemeClr val="dk1"/>
              </a:buClr>
              <a:buSzPct val="100000"/>
              <a:buNone/>
            </a:pPr>
            <a:endParaRPr sz="1800" dirty="0">
              <a:solidFill>
                <a:schemeClr val="dk1"/>
              </a:solidFill>
              <a:ea typeface="Calibri"/>
              <a:cs typeface="Calibri"/>
            </a:endParaRPr>
          </a:p>
          <a:p>
            <a:pPr marL="0" marR="0" lvl="0" indent="0" algn="l" rtl="0">
              <a:lnSpc>
                <a:spcPct val="100000"/>
              </a:lnSpc>
              <a:spcBef>
                <a:spcPts val="600"/>
              </a:spcBef>
              <a:spcAft>
                <a:spcPts val="0"/>
              </a:spcAft>
              <a:buClr>
                <a:schemeClr val="dk1"/>
              </a:buClr>
              <a:buSzPct val="100000"/>
              <a:buNone/>
            </a:pPr>
            <a:r>
              <a:rPr lang="en-US" sz="1800" b="1" i="1" u="none" strike="noStrike" cap="none" dirty="0">
                <a:solidFill>
                  <a:schemeClr val="dk1"/>
                </a:solidFill>
                <a:ea typeface="Calibri"/>
                <a:cs typeface="Calibri"/>
                <a:sym typeface="Calibri"/>
              </a:rPr>
              <a:t>Please contact Booz Allen’s Strategic Innovation Group for more information on our Drupal practice:</a:t>
            </a:r>
            <a:endParaRPr lang="en-US" sz="1800" b="1" i="1" u="none" strike="noStrike" cap="none" dirty="0">
              <a:solidFill>
                <a:schemeClr val="dk1"/>
              </a:solidFill>
              <a:ea typeface="Calibri"/>
              <a:cs typeface="Calibri"/>
            </a:endParaRPr>
          </a:p>
          <a:p>
            <a:pPr marL="182880" indent="-182880">
              <a:buClr>
                <a:schemeClr val="dk1"/>
              </a:buClr>
              <a:buSzPct val="100000"/>
              <a:buFont typeface="Arial"/>
              <a:buChar char="•"/>
            </a:pPr>
            <a:r>
              <a:rPr lang="en-US" sz="1800" b="1" i="0" u="none" strike="noStrike" cap="none" dirty="0">
                <a:solidFill>
                  <a:schemeClr val="dk1"/>
                </a:solidFill>
                <a:ea typeface="Calibri"/>
                <a:cs typeface="Calibri"/>
                <a:sym typeface="Calibri"/>
              </a:rPr>
              <a:t>Arash Farazdaghi</a:t>
            </a:r>
            <a:r>
              <a:rPr lang="en-US" sz="1800" b="0" i="0" u="none" strike="noStrike" cap="none" dirty="0">
                <a:solidFill>
                  <a:schemeClr val="dk1"/>
                </a:solidFill>
                <a:ea typeface="Calibri"/>
                <a:cs typeface="Calibri"/>
                <a:sym typeface="Calibri"/>
              </a:rPr>
              <a:t>, </a:t>
            </a:r>
            <a:r>
              <a:rPr lang="en-US" sz="1800" b="0" i="1" u="none" strike="noStrike" cap="none" dirty="0">
                <a:solidFill>
                  <a:schemeClr val="dk1"/>
                </a:solidFill>
                <a:ea typeface="Calibri"/>
                <a:cs typeface="Calibri"/>
                <a:sym typeface="Calibri"/>
              </a:rPr>
              <a:t>Solution Architect</a:t>
            </a:r>
            <a:r>
              <a:rPr lang="en-US" sz="1800" b="0" i="0" u="none" strike="noStrike" cap="none" dirty="0">
                <a:solidFill>
                  <a:schemeClr val="dk1"/>
                </a:solidFill>
                <a:ea typeface="Calibri"/>
                <a:cs typeface="Calibri"/>
                <a:sym typeface="Calibri"/>
              </a:rPr>
              <a:t>, </a:t>
            </a:r>
            <a:r>
              <a:rPr lang="en-US" sz="1800" b="0" i="0" u="sng" strike="noStrike" cap="none" dirty="0">
                <a:solidFill>
                  <a:schemeClr val="hlink"/>
                </a:solidFill>
                <a:ea typeface="Calibri"/>
                <a:cs typeface="Calibri"/>
                <a:sym typeface="Calibri"/>
                <a:hlinkClick r:id="rId5"/>
              </a:rPr>
              <a:t>Farazdaghi_Arash@bah.com</a:t>
            </a:r>
            <a:r>
              <a:rPr lang="en-US" sz="1800" dirty="0">
                <a:solidFill>
                  <a:schemeClr val="dk1"/>
                </a:solidFill>
                <a:ea typeface="Calibri"/>
                <a:cs typeface="Calibri"/>
                <a:sym typeface="Calibri"/>
              </a:rPr>
              <a:t>   </a:t>
            </a:r>
            <a:endParaRPr lang="en-US" sz="1800" b="0" i="0" u="none" strike="noStrike" cap="none" dirty="0">
              <a:solidFill>
                <a:schemeClr val="dk1"/>
              </a:solidFill>
              <a:ea typeface="Calibri"/>
              <a:cs typeface="Calibri"/>
            </a:endParaRPr>
          </a:p>
          <a:p>
            <a:pPr marL="182880" indent="-182880">
              <a:buClr>
                <a:schemeClr val="dk1"/>
              </a:buClr>
              <a:buSzPct val="100000"/>
              <a:buFont typeface="Arial"/>
              <a:buChar char="•"/>
            </a:pPr>
            <a:r>
              <a:rPr lang="en-US" sz="1800" b="1" i="0" u="none" strike="noStrike" cap="none" dirty="0">
                <a:solidFill>
                  <a:schemeClr val="dk1"/>
                </a:solidFill>
                <a:ea typeface="Calibri"/>
                <a:cs typeface="Calibri"/>
                <a:sym typeface="Calibri"/>
              </a:rPr>
              <a:t>Eric Robbins</a:t>
            </a:r>
            <a:r>
              <a:rPr lang="en-US" sz="1800" b="0" i="0" u="none" strike="noStrike" cap="none" dirty="0">
                <a:solidFill>
                  <a:schemeClr val="dk1"/>
                </a:solidFill>
                <a:ea typeface="Calibri"/>
                <a:cs typeface="Calibri"/>
                <a:sym typeface="Calibri"/>
              </a:rPr>
              <a:t>, </a:t>
            </a:r>
            <a:r>
              <a:rPr lang="en-US" sz="1800" b="0" i="1" u="none" strike="noStrike" cap="none" dirty="0">
                <a:solidFill>
                  <a:schemeClr val="dk1"/>
                </a:solidFill>
                <a:ea typeface="Calibri"/>
                <a:cs typeface="Calibri"/>
                <a:sym typeface="Calibri"/>
              </a:rPr>
              <a:t>Solution Architect</a:t>
            </a:r>
            <a:r>
              <a:rPr lang="en-US" sz="1800" b="0" i="0" u="none" strike="noStrike" cap="none" dirty="0">
                <a:solidFill>
                  <a:schemeClr val="dk1"/>
                </a:solidFill>
                <a:ea typeface="Calibri"/>
                <a:cs typeface="Calibri"/>
                <a:sym typeface="Calibri"/>
              </a:rPr>
              <a:t>, </a:t>
            </a:r>
            <a:r>
              <a:rPr lang="en-US" sz="1800" b="0" i="0" u="sng" strike="noStrike" cap="none" dirty="0">
                <a:solidFill>
                  <a:schemeClr val="hlink"/>
                </a:solidFill>
                <a:ea typeface="Calibri"/>
                <a:cs typeface="Calibri"/>
                <a:sym typeface="Calibri"/>
                <a:hlinkClick r:id="rId6"/>
              </a:rPr>
              <a:t>Robbins_Eric@bah.com</a:t>
            </a:r>
            <a:r>
              <a:rPr lang="en-US" sz="1800" dirty="0">
                <a:solidFill>
                  <a:schemeClr val="dk1"/>
                </a:solidFill>
                <a:ea typeface="Calibri"/>
                <a:cs typeface="Calibri"/>
                <a:sym typeface="Calibri"/>
              </a:rPr>
              <a:t> </a:t>
            </a:r>
            <a:endParaRPr lang="en-US" sz="1800" b="0" i="0" u="none" strike="noStrike" cap="none" dirty="0">
              <a:solidFill>
                <a:schemeClr val="dk1"/>
              </a:solidFill>
              <a:ea typeface="Calibri"/>
              <a:cs typeface="Calibri"/>
            </a:endParaRPr>
          </a:p>
          <a:p>
            <a:pPr marL="182880" indent="-182880">
              <a:buClr>
                <a:schemeClr val="dk1"/>
              </a:buClr>
              <a:buSzPct val="100000"/>
              <a:buFont typeface="Arial"/>
              <a:buChar char="•"/>
            </a:pPr>
            <a:r>
              <a:rPr lang="en-US" sz="1800" b="1" i="0" u="none" strike="noStrike" cap="none" dirty="0">
                <a:solidFill>
                  <a:schemeClr val="dk1"/>
                </a:solidFill>
                <a:ea typeface="Calibri"/>
                <a:cs typeface="Calibri"/>
                <a:sym typeface="Calibri"/>
              </a:rPr>
              <a:t>Craig Warsaw</a:t>
            </a:r>
            <a:r>
              <a:rPr lang="en-US" sz="1800" b="0" i="0" u="none" strike="noStrike" cap="none" dirty="0">
                <a:solidFill>
                  <a:schemeClr val="dk1"/>
                </a:solidFill>
                <a:ea typeface="Calibri"/>
                <a:cs typeface="Calibri"/>
                <a:sym typeface="Calibri"/>
              </a:rPr>
              <a:t>, </a:t>
            </a:r>
            <a:r>
              <a:rPr lang="en-US" sz="1800" b="0" i="1" u="none" strike="noStrike" cap="none" dirty="0">
                <a:solidFill>
                  <a:schemeClr val="dk1"/>
                </a:solidFill>
                <a:ea typeface="Calibri"/>
                <a:cs typeface="Calibri"/>
                <a:sym typeface="Calibri"/>
              </a:rPr>
              <a:t>Principal Solution Architect</a:t>
            </a:r>
            <a:r>
              <a:rPr lang="en-US" sz="1800" b="0" i="0" u="none" strike="noStrike" cap="none" dirty="0">
                <a:solidFill>
                  <a:schemeClr val="dk1"/>
                </a:solidFill>
                <a:ea typeface="Calibri"/>
                <a:cs typeface="Calibri"/>
                <a:sym typeface="Calibri"/>
              </a:rPr>
              <a:t>, </a:t>
            </a:r>
            <a:r>
              <a:rPr lang="en-US" sz="1800" b="0" i="0" u="sng" strike="noStrike" cap="none" dirty="0">
                <a:solidFill>
                  <a:schemeClr val="hlink"/>
                </a:solidFill>
                <a:ea typeface="Calibri"/>
                <a:cs typeface="Calibri"/>
                <a:sym typeface="Calibri"/>
                <a:hlinkClick r:id="rId7"/>
              </a:rPr>
              <a:t>Warsaw_Craig@bah.com</a:t>
            </a:r>
            <a:r>
              <a:rPr lang="en-US" sz="1800" dirty="0">
                <a:solidFill>
                  <a:schemeClr val="dk1"/>
                </a:solidFill>
                <a:ea typeface="Calibri"/>
                <a:cs typeface="Calibri"/>
                <a:sym typeface="Calibri"/>
              </a:rPr>
              <a:t> </a:t>
            </a:r>
            <a:endParaRPr lang="en-US" sz="1800" b="0" i="0" u="none" strike="noStrike" cap="none" dirty="0">
              <a:solidFill>
                <a:schemeClr val="dk1"/>
              </a:solidFill>
              <a:ea typeface="Calibri"/>
              <a:cs typeface="Calibri"/>
            </a:endParaRPr>
          </a:p>
          <a:p>
            <a:pPr marL="0" marR="0" lvl="0" indent="0" algn="l" rtl="0">
              <a:lnSpc>
                <a:spcPct val="100000"/>
              </a:lnSpc>
              <a:spcBef>
                <a:spcPts val="600"/>
              </a:spcBef>
              <a:spcAft>
                <a:spcPts val="0"/>
              </a:spcAft>
              <a:buClr>
                <a:schemeClr val="dk1"/>
              </a:buClr>
              <a:buSzPct val="100000"/>
              <a:buNone/>
            </a:pPr>
            <a:br>
              <a:rPr dirty="0">
                <a:latin typeface="+mn-ea"/>
                <a:cs typeface="+mn-ea"/>
              </a:rPr>
            </a:br>
            <a:endParaRPr lang="en-US" sz="1800" b="0" i="0" u="none" strike="noStrike" cap="none" dirty="0">
              <a:solidFill>
                <a:schemeClr val="dk1"/>
              </a:solidFill>
              <a:ea typeface="Calibri"/>
              <a:cs typeface="Calibri"/>
              <a:sym typeface="Calibri"/>
            </a:endParaRPr>
          </a:p>
          <a:p>
            <a:pPr marL="0" indent="0">
              <a:buClr>
                <a:schemeClr val="dk1"/>
              </a:buClr>
              <a:buSzPct val="25000"/>
              <a:buNone/>
            </a:pPr>
            <a:r>
              <a:rPr lang="en-US" sz="3500" b="1" i="1" u="none" strike="noStrike" cap="none" dirty="0">
                <a:solidFill>
                  <a:schemeClr val="dk1"/>
                </a:solidFill>
                <a:latin typeface="Calibri"/>
                <a:ea typeface="Calibri"/>
                <a:cs typeface="Calibri"/>
                <a:sym typeface="Calibri"/>
              </a:rPr>
              <a:t>Join the Conversation…</a:t>
            </a:r>
            <a:r>
              <a:rPr lang="en-US" sz="3500" b="1" i="1" dirty="0">
                <a:solidFill>
                  <a:schemeClr val="dk1"/>
                </a:solidFill>
                <a:latin typeface="Calibri"/>
                <a:ea typeface="Calibri"/>
                <a:cs typeface="Calibri"/>
                <a:sym typeface="Calibri"/>
              </a:rPr>
              <a:t> </a:t>
            </a:r>
            <a:endParaRPr lang="en-US" sz="3500" b="1" i="1" u="none" strike="noStrike" cap="none" dirty="0">
              <a:solidFill>
                <a:schemeClr val="dk1"/>
              </a:solidFill>
              <a:latin typeface="Calibri"/>
              <a:ea typeface="Calibri"/>
              <a:cs typeface="Calibri"/>
            </a:endParaRPr>
          </a:p>
          <a:p>
            <a:pPr marL="0" indent="0" algn="r">
              <a:buClr>
                <a:schemeClr val="dk1"/>
              </a:buClr>
              <a:buSzPct val="25000"/>
              <a:buNone/>
            </a:pPr>
            <a:r>
              <a:rPr lang="en-US" sz="3500" b="1" i="1" u="none" strike="noStrike" cap="none" dirty="0">
                <a:solidFill>
                  <a:schemeClr val="dk1"/>
                </a:solidFill>
                <a:latin typeface="Calibri"/>
                <a:ea typeface="Calibri"/>
                <a:cs typeface="Calibri"/>
                <a:sym typeface="Calibri"/>
              </a:rPr>
              <a:t>…And Come Visit Our Booth!</a:t>
            </a:r>
            <a:r>
              <a:rPr lang="en-US" sz="3500" b="1" i="1" dirty="0">
                <a:solidFill>
                  <a:schemeClr val="dk1"/>
                </a:solidFill>
                <a:latin typeface="Calibri"/>
                <a:ea typeface="Calibri"/>
                <a:cs typeface="Calibri"/>
                <a:sym typeface="Calibri"/>
              </a:rPr>
              <a:t> </a:t>
            </a:r>
            <a:endParaRPr lang="en-US" sz="3500" b="1" i="1" u="none" strike="noStrike" cap="none" dirty="0">
              <a:solidFill>
                <a:schemeClr val="dk1"/>
              </a:solidFill>
              <a:latin typeface="Calibri"/>
              <a:ea typeface="Calibri"/>
              <a:cs typeface="Calibri"/>
            </a:endParaRPr>
          </a:p>
        </p:txBody>
      </p:sp>
      <p:pic>
        <p:nvPicPr>
          <p:cNvPr id="612" name="Shape 612"/>
          <p:cNvPicPr preferRelativeResize="0"/>
          <p:nvPr/>
        </p:nvPicPr>
        <p:blipFill rotWithShape="1">
          <a:blip r:embed="rId8">
            <a:alphaModFix/>
          </a:blip>
          <a:srcRect/>
          <a:stretch/>
        </p:blipFill>
        <p:spPr>
          <a:xfrm>
            <a:off x="6568579" y="212962"/>
            <a:ext cx="4984988" cy="548347"/>
          </a:xfrm>
          <a:prstGeom prst="rect">
            <a:avLst/>
          </a:prstGeom>
          <a:noFill/>
          <a:ln>
            <a:noFill/>
          </a:ln>
        </p:spPr>
      </p:pic>
      <p:grpSp>
        <p:nvGrpSpPr>
          <p:cNvPr id="613" name="Shape 613"/>
          <p:cNvGrpSpPr/>
          <p:nvPr/>
        </p:nvGrpSpPr>
        <p:grpSpPr>
          <a:xfrm>
            <a:off x="838199" y="5977654"/>
            <a:ext cx="4294230" cy="411100"/>
            <a:chOff x="3390248" y="5853828"/>
            <a:chExt cx="4294230" cy="411100"/>
          </a:xfrm>
        </p:grpSpPr>
        <p:pic>
          <p:nvPicPr>
            <p:cNvPr id="614" name="Shape 614">
              <a:hlinkClick r:id="rId9"/>
            </p:cNvPr>
            <p:cNvPicPr preferRelativeResize="0"/>
            <p:nvPr/>
          </p:nvPicPr>
          <p:blipFill rotWithShape="1">
            <a:blip r:embed="rId10">
              <a:alphaModFix/>
            </a:blip>
            <a:srcRect l="74876" b="49732"/>
            <a:stretch/>
          </p:blipFill>
          <p:spPr>
            <a:xfrm>
              <a:off x="4687726" y="5853828"/>
              <a:ext cx="397255" cy="392621"/>
            </a:xfrm>
            <a:prstGeom prst="rect">
              <a:avLst/>
            </a:prstGeom>
            <a:noFill/>
            <a:ln>
              <a:noFill/>
            </a:ln>
          </p:spPr>
        </p:pic>
        <p:pic>
          <p:nvPicPr>
            <p:cNvPr id="615" name="Shape 615">
              <a:hlinkClick r:id="rId11"/>
            </p:cNvPr>
            <p:cNvPicPr preferRelativeResize="0"/>
            <p:nvPr/>
          </p:nvPicPr>
          <p:blipFill rotWithShape="1">
            <a:blip r:embed="rId10">
              <a:alphaModFix/>
            </a:blip>
            <a:srcRect l="49939" t="-1956" r="25123" b="49732"/>
            <a:stretch/>
          </p:blipFill>
          <p:spPr>
            <a:xfrm>
              <a:off x="3390248" y="5857030"/>
              <a:ext cx="394284" cy="407898"/>
            </a:xfrm>
            <a:prstGeom prst="rect">
              <a:avLst/>
            </a:prstGeom>
            <a:noFill/>
            <a:ln>
              <a:noFill/>
            </a:ln>
          </p:spPr>
        </p:pic>
        <p:pic>
          <p:nvPicPr>
            <p:cNvPr id="616" name="Shape 616">
              <a:hlinkClick r:id="rId12"/>
            </p:cNvPr>
            <p:cNvPicPr preferRelativeResize="0"/>
            <p:nvPr/>
          </p:nvPicPr>
          <p:blipFill rotWithShape="1">
            <a:blip r:embed="rId10">
              <a:alphaModFix/>
            </a:blip>
            <a:srcRect l="24472" r="50061" b="49732"/>
            <a:stretch/>
          </p:blipFill>
          <p:spPr>
            <a:xfrm>
              <a:off x="5988178" y="5872307"/>
              <a:ext cx="402669" cy="392621"/>
            </a:xfrm>
            <a:prstGeom prst="rect">
              <a:avLst/>
            </a:prstGeom>
            <a:noFill/>
            <a:ln>
              <a:noFill/>
            </a:ln>
          </p:spPr>
        </p:pic>
        <p:pic>
          <p:nvPicPr>
            <p:cNvPr id="617" name="Shape 617">
              <a:hlinkClick r:id="rId13"/>
            </p:cNvPr>
            <p:cNvPicPr preferRelativeResize="0"/>
            <p:nvPr/>
          </p:nvPicPr>
          <p:blipFill rotWithShape="1">
            <a:blip r:embed="rId10">
              <a:alphaModFix/>
            </a:blip>
            <a:srcRect r="75528" b="49732"/>
            <a:stretch/>
          </p:blipFill>
          <p:spPr>
            <a:xfrm>
              <a:off x="7297539" y="5853828"/>
              <a:ext cx="386939" cy="392621"/>
            </a:xfrm>
            <a:prstGeom prst="rect">
              <a:avLst/>
            </a:prstGeom>
            <a:noFill/>
            <a:ln>
              <a:noFill/>
            </a:ln>
          </p:spPr>
        </p:pic>
      </p:grpSp>
      <p:pic>
        <p:nvPicPr>
          <p:cNvPr id="12" name="Picture Placeholder 5"/>
          <p:cNvPicPr>
            <a:picLocks noChangeAspect="1"/>
          </p:cNvPicPr>
          <p:nvPr/>
        </p:nvPicPr>
        <p:blipFill>
          <a:blip r:embed="rId14"/>
          <a:stretch>
            <a:fillRect/>
          </a:stretch>
        </p:blipFill>
        <p:spPr>
          <a:xfrm>
            <a:off x="10088149" y="1395379"/>
            <a:ext cx="1465417" cy="15156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p:txBody>
          <a:bodyPr/>
          <a:lstStyle/>
          <a:p>
            <a:pPr lvl="0"/>
            <a:r>
              <a:rPr lang="en-US">
                <a:sym typeface="Oswald"/>
              </a:rPr>
              <a:t>STRUCTURED CONTENT = COPE</a:t>
            </a:r>
          </a:p>
        </p:txBody>
      </p:sp>
      <p:sp>
        <p:nvSpPr>
          <p:cNvPr id="173" name="Shape 173"/>
          <p:cNvSpPr txBox="1">
            <a:spLocks noGrp="1"/>
          </p:cNvSpPr>
          <p:nvPr>
            <p:ph type="sldNum" sz="quarter" idx="10"/>
          </p:nvPr>
        </p:nvSpPr>
        <p:spPr/>
        <p:txBody>
          <a:bodyPr/>
          <a:lstStyle/>
          <a:p>
            <a:pPr lvl="0"/>
            <a:fld id="{00000000-1234-1234-1234-123412341234}" type="slidenum">
              <a:rPr lang="en-US" smtClean="0">
                <a:sym typeface="Calibri"/>
              </a:rPr>
              <a:pPr lvl="0"/>
              <a:t>3</a:t>
            </a:fld>
            <a:endParaRPr lang="en-US">
              <a:sym typeface="Calibri"/>
            </a:endParaRPr>
          </a:p>
        </p:txBody>
      </p:sp>
      <p:sp>
        <p:nvSpPr>
          <p:cNvPr id="174" name="Shape 174"/>
          <p:cNvSpPr txBox="1">
            <a:spLocks noGrp="1"/>
          </p:cNvSpPr>
          <p:nvPr>
            <p:ph type="ftr" sz="quarter" idx="11"/>
          </p:nvPr>
        </p:nvSpPr>
        <p:spPr/>
        <p:txBody>
          <a:bodyPr/>
          <a:lstStyle/>
          <a:p>
            <a:pPr lvl="0"/>
            <a:r>
              <a:rPr lang="en-US"/>
              <a:t>#BoozAllen #HHS #Drupal4Gov</a:t>
            </a:r>
          </a:p>
        </p:txBody>
      </p:sp>
      <p:sp>
        <p:nvSpPr>
          <p:cNvPr id="175" name="Shape 175" descr="https://lh6.googleusercontent.com/LOXFUEkjx7-3KMxuil1Gf9_KQFcYKyalFl_tzS2H41Ss30Jfrr1kwGG9z4paJV2M8SHgHEHgMGSTIlmqwRCOjtPF6Hj_2y2x70FxI5u30qv73Cu_q-BrGmxMVJIb2CftZ_HKCxcdyMo"/>
          <p:cNvSpPr/>
          <p:nvPr/>
        </p:nvSpPr>
        <p:spPr>
          <a:xfrm>
            <a:off x="1587500" y="228600"/>
            <a:ext cx="304799" cy="30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176" name="Shape 176"/>
          <p:cNvSpPr txBox="1"/>
          <p:nvPr/>
        </p:nvSpPr>
        <p:spPr>
          <a:xfrm>
            <a:off x="2374038" y="1852215"/>
            <a:ext cx="7489200" cy="3851099"/>
          </a:xfrm>
          <a:prstGeom prst="rect">
            <a:avLst/>
          </a:prstGeom>
          <a:noFill/>
          <a:ln>
            <a:noFill/>
          </a:ln>
        </p:spPr>
        <p:txBody>
          <a:bodyPr lIns="91425" tIns="91425" rIns="91425" bIns="91425" anchor="ctr" anchorCtr="0">
            <a:noAutofit/>
          </a:bodyPr>
          <a:lstStyle/>
          <a:p>
            <a:pPr marL="2286000" marR="0" lvl="0" indent="0" algn="l" rtl="0">
              <a:spcBef>
                <a:spcPts val="0"/>
              </a:spcBef>
              <a:buSzPct val="25000"/>
              <a:buNone/>
            </a:pPr>
            <a:r>
              <a:rPr lang="en-US" sz="4400" b="1">
                <a:solidFill>
                  <a:srgbClr val="0000FF"/>
                </a:solidFill>
                <a:latin typeface="Calibri"/>
                <a:ea typeface="Calibri"/>
                <a:cs typeface="Calibri"/>
                <a:sym typeface="Calibri"/>
              </a:rPr>
              <a:t>C</a:t>
            </a:r>
            <a:r>
              <a:rPr lang="en-US" sz="4400">
                <a:solidFill>
                  <a:schemeClr val="dk1"/>
                </a:solidFill>
                <a:latin typeface="Calibri"/>
                <a:ea typeface="Calibri"/>
                <a:cs typeface="Calibri"/>
                <a:sym typeface="Calibri"/>
              </a:rPr>
              <a:t>reate </a:t>
            </a:r>
          </a:p>
          <a:p>
            <a:pPr marL="2286000" marR="0" lvl="0" indent="0" algn="l" rtl="0">
              <a:spcBef>
                <a:spcPts val="0"/>
              </a:spcBef>
              <a:buSzPct val="25000"/>
              <a:buNone/>
            </a:pPr>
            <a:r>
              <a:rPr lang="en-US" sz="4400" b="1">
                <a:solidFill>
                  <a:srgbClr val="0000FF"/>
                </a:solidFill>
                <a:latin typeface="Calibri"/>
                <a:ea typeface="Calibri"/>
                <a:cs typeface="Calibri"/>
                <a:sym typeface="Calibri"/>
              </a:rPr>
              <a:t>O</a:t>
            </a:r>
            <a:r>
              <a:rPr lang="en-US" sz="4400">
                <a:solidFill>
                  <a:schemeClr val="dk1"/>
                </a:solidFill>
                <a:latin typeface="Calibri"/>
                <a:ea typeface="Calibri"/>
                <a:cs typeface="Calibri"/>
                <a:sym typeface="Calibri"/>
              </a:rPr>
              <a:t>nce </a:t>
            </a:r>
          </a:p>
          <a:p>
            <a:pPr marL="2286000" marR="0" lvl="0" indent="0" algn="l" rtl="0">
              <a:spcBef>
                <a:spcPts val="0"/>
              </a:spcBef>
              <a:buSzPct val="25000"/>
              <a:buNone/>
            </a:pPr>
            <a:r>
              <a:rPr lang="en-US" sz="4400" b="1">
                <a:solidFill>
                  <a:srgbClr val="0000FF"/>
                </a:solidFill>
                <a:latin typeface="Calibri"/>
                <a:ea typeface="Calibri"/>
                <a:cs typeface="Calibri"/>
                <a:sym typeface="Calibri"/>
              </a:rPr>
              <a:t>P</a:t>
            </a:r>
            <a:r>
              <a:rPr lang="en-US" sz="4400">
                <a:solidFill>
                  <a:schemeClr val="dk1"/>
                </a:solidFill>
                <a:latin typeface="Calibri"/>
                <a:ea typeface="Calibri"/>
                <a:cs typeface="Calibri"/>
                <a:sym typeface="Calibri"/>
              </a:rPr>
              <a:t>ublish</a:t>
            </a:r>
          </a:p>
          <a:p>
            <a:pPr marL="2286000" marR="0" lvl="0" indent="0" algn="l" rtl="0">
              <a:spcBef>
                <a:spcPts val="0"/>
              </a:spcBef>
              <a:buSzPct val="25000"/>
              <a:buNone/>
            </a:pPr>
            <a:r>
              <a:rPr lang="en-US" sz="4400" b="1">
                <a:solidFill>
                  <a:srgbClr val="0000FF"/>
                </a:solidFill>
                <a:latin typeface="Calibri"/>
                <a:ea typeface="Calibri"/>
                <a:cs typeface="Calibri"/>
                <a:sym typeface="Calibri"/>
              </a:rPr>
              <a:t>E</a:t>
            </a:r>
            <a:r>
              <a:rPr lang="en-US" sz="4400">
                <a:solidFill>
                  <a:schemeClr val="dk1"/>
                </a:solidFill>
                <a:latin typeface="Calibri"/>
                <a:ea typeface="Calibri"/>
                <a:cs typeface="Calibri"/>
                <a:sym typeface="Calibri"/>
              </a:rPr>
              <a:t>verywhere</a:t>
            </a:r>
          </a:p>
        </p:txBody>
      </p:sp>
    </p:spTree>
    <p:extLst>
      <p:ext uri="{BB962C8B-B14F-4D97-AF65-F5344CB8AC3E}">
        <p14:creationId xmlns:p14="http://schemas.microsoft.com/office/powerpoint/2010/main" val="210769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p:txBody>
          <a:bodyPr/>
          <a:lstStyle/>
          <a:p>
            <a:pPr lvl="0"/>
            <a:r>
              <a:rPr lang="en-US">
                <a:sym typeface="Oswald"/>
              </a:rPr>
              <a:t>STRUCTURED CONTENT = COPE</a:t>
            </a:r>
          </a:p>
        </p:txBody>
      </p:sp>
      <p:sp>
        <p:nvSpPr>
          <p:cNvPr id="173" name="Shape 173"/>
          <p:cNvSpPr txBox="1">
            <a:spLocks noGrp="1"/>
          </p:cNvSpPr>
          <p:nvPr>
            <p:ph type="sldNum" sz="quarter" idx="10"/>
          </p:nvPr>
        </p:nvSpPr>
        <p:spPr/>
        <p:txBody>
          <a:bodyPr/>
          <a:lstStyle/>
          <a:p>
            <a:pPr lvl="0"/>
            <a:fld id="{00000000-1234-1234-1234-123412341234}" type="slidenum">
              <a:rPr lang="en-US" smtClean="0">
                <a:sym typeface="Calibri"/>
              </a:rPr>
              <a:pPr lvl="0"/>
              <a:t>4</a:t>
            </a:fld>
            <a:endParaRPr lang="en-US">
              <a:sym typeface="Calibri"/>
            </a:endParaRPr>
          </a:p>
        </p:txBody>
      </p:sp>
      <p:sp>
        <p:nvSpPr>
          <p:cNvPr id="174" name="Shape 174"/>
          <p:cNvSpPr txBox="1">
            <a:spLocks noGrp="1"/>
          </p:cNvSpPr>
          <p:nvPr>
            <p:ph type="ftr" sz="quarter" idx="11"/>
          </p:nvPr>
        </p:nvSpPr>
        <p:spPr/>
        <p:txBody>
          <a:bodyPr/>
          <a:lstStyle/>
          <a:p>
            <a:pPr lvl="0"/>
            <a:r>
              <a:rPr lang="en-US"/>
              <a:t>#BoozAllen #HHS #Drupal4Gov</a:t>
            </a:r>
          </a:p>
        </p:txBody>
      </p:sp>
      <p:sp>
        <p:nvSpPr>
          <p:cNvPr id="175" name="Shape 175" descr="https://lh6.googleusercontent.com/LOXFUEkjx7-3KMxuil1Gf9_KQFcYKyalFl_tzS2H41Ss30Jfrr1kwGG9z4paJV2M8SHgHEHgMGSTIlmqwRCOjtPF6Hj_2y2x70FxI5u30qv73Cu_q-BrGmxMVJIb2CftZ_HKCxcdyMo"/>
          <p:cNvSpPr/>
          <p:nvPr/>
        </p:nvSpPr>
        <p:spPr>
          <a:xfrm>
            <a:off x="1587500" y="228600"/>
            <a:ext cx="304799" cy="3047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7" name="Shape 174"/>
          <p:cNvSpPr txBox="1">
            <a:spLocks/>
          </p:cNvSpPr>
          <p:nvPr/>
        </p:nvSpPr>
        <p:spPr>
          <a:xfrm>
            <a:off x="883475" y="1367842"/>
            <a:ext cx="2052638" cy="4625975"/>
          </a:xfrm>
          <a:prstGeom prst="rect">
            <a:avLst/>
          </a:prstGeom>
          <a:noFill/>
          <a:ln>
            <a:noFill/>
          </a:ln>
        </p:spPr>
        <p:txBody>
          <a:bodyPr vert="horz" lIns="91425" tIns="91425" rIns="91425" bIns="91425" rtlCol="0" anchor="t" anchorCtr="0">
            <a:noAutofit/>
          </a:bodyPr>
          <a:lstStyle>
            <a:lvl1pPr marL="285750" indent="-28575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515938" indent="-244475"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Calibri" charset="0"/>
                <a:ea typeface="Calibri" charset="0"/>
                <a:cs typeface="Calibri" charset="0"/>
              </a:defRPr>
            </a:lvl2pPr>
            <a:lvl3pPr marL="11113" indent="0" algn="l" defTabSz="914400" rtl="0" eaLnBrk="1" latinLnBrk="0" hangingPunct="1">
              <a:lnSpc>
                <a:spcPct val="100000"/>
              </a:lnSpc>
              <a:spcBef>
                <a:spcPts val="1200"/>
              </a:spcBef>
              <a:buFont typeface="Arial" panose="020B0604020202020204" pitchFamily="34" charset="0"/>
              <a:buNone/>
              <a:tabLst/>
              <a:defRPr sz="1600" b="1" kern="1200" cap="all" spc="100" baseline="0">
                <a:solidFill>
                  <a:schemeClr val="accent2"/>
                </a:solidFill>
                <a:latin typeface="+mn-lt"/>
                <a:ea typeface="+mn-ea"/>
                <a:cs typeface="+mn-cs"/>
              </a:defRPr>
            </a:lvl3pPr>
            <a:lvl4pPr marL="7938" indent="0" algn="l" defTabSz="914400" rtl="0" eaLnBrk="1" latinLnBrk="0" hangingPunct="1">
              <a:lnSpc>
                <a:spcPct val="100000"/>
              </a:lnSpc>
              <a:spcBef>
                <a:spcPts val="0"/>
              </a:spcBef>
              <a:buFont typeface=".AppleSystemUIFont" charset="-120"/>
              <a:buNone/>
              <a:tabLst/>
              <a:defRPr sz="1400" i="1" kern="1200">
                <a:solidFill>
                  <a:schemeClr val="tx1"/>
                </a:solidFill>
                <a:latin typeface="Georgia" charset="0"/>
                <a:ea typeface="Georgia" charset="0"/>
                <a:cs typeface="Georgia" charset="0"/>
              </a:defRPr>
            </a:lvl4pPr>
            <a:lvl5pPr marL="11113" indent="0" algn="l" defTabSz="914400" rtl="0" eaLnBrk="1" latinLnBrk="0" hangingPunct="1">
              <a:lnSpc>
                <a:spcPct val="100000"/>
              </a:lnSpc>
              <a:spcBef>
                <a:spcPts val="1200"/>
              </a:spcBef>
              <a:buFont typeface="Arial" panose="020B0604020202020204" pitchFamily="34" charset="0"/>
              <a:buNone/>
              <a:tabLst/>
              <a:defRPr sz="1100" i="1" kern="1200">
                <a:solidFill>
                  <a:schemeClr val="tx1"/>
                </a:solidFill>
                <a:latin typeface="Calibri" charset="0"/>
                <a:ea typeface="Calibri" charset="0"/>
                <a:cs typeface="Calibri" charset="0"/>
              </a:defRPr>
            </a:lvl5pPr>
            <a:lvl6pPr marL="0" indent="0" algn="l" defTabSz="914400" rtl="0" eaLnBrk="1" latinLnBrk="0" hangingPunct="1">
              <a:lnSpc>
                <a:spcPct val="90000"/>
              </a:lnSpc>
              <a:spcBef>
                <a:spcPts val="500"/>
              </a:spcBef>
              <a:buFontTx/>
              <a:buNone/>
              <a:defRPr sz="1400" i="1" kern="1200">
                <a:solidFill>
                  <a:schemeClr val="accent5"/>
                </a:solidFill>
                <a:latin typeface="Georgia" panose="02040502050405020303"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charset="0"/>
              <a:buNone/>
            </a:pPr>
            <a:r>
              <a:rPr lang="en-US" sz="2400">
                <a:solidFill>
                  <a:schemeClr val="dk1"/>
                </a:solidFill>
                <a:ea typeface="Arial"/>
                <a:cs typeface="Arial"/>
                <a:sym typeface="Arial"/>
              </a:rPr>
              <a:t>Structured content </a:t>
            </a:r>
          </a:p>
          <a:p>
            <a:pPr marL="0" indent="0" algn="ctr">
              <a:spcBef>
                <a:spcPts val="0"/>
              </a:spcBef>
              <a:buFont typeface="Arial" charset="0"/>
              <a:buNone/>
            </a:pPr>
            <a:r>
              <a:rPr lang="en-US" sz="2400">
                <a:solidFill>
                  <a:schemeClr val="dk1"/>
                </a:solidFill>
                <a:ea typeface="Arial"/>
                <a:cs typeface="Arial"/>
                <a:sym typeface="Arial"/>
              </a:rPr>
              <a:t>components</a:t>
            </a:r>
          </a:p>
        </p:txBody>
      </p:sp>
      <p:sp>
        <p:nvSpPr>
          <p:cNvPr id="8" name="Shape 180"/>
          <p:cNvSpPr txBox="1">
            <a:spLocks/>
          </p:cNvSpPr>
          <p:nvPr/>
        </p:nvSpPr>
        <p:spPr>
          <a:xfrm>
            <a:off x="9664636" y="1367842"/>
            <a:ext cx="1779587" cy="1187450"/>
          </a:xfrm>
          <a:prstGeom prst="rect">
            <a:avLst/>
          </a:prstGeom>
          <a:noFill/>
          <a:ln>
            <a:noFill/>
          </a:ln>
        </p:spPr>
        <p:txBody>
          <a:bodyPr vert="horz" lIns="91425" tIns="91425" rIns="91425" bIns="91425" rtlCol="0" anchor="t" anchorCtr="0">
            <a:noAutofit/>
          </a:bodyPr>
          <a:lstStyle>
            <a:lvl1pPr marL="285750" indent="-285750" algn="l" defTabSz="914400" rtl="0" eaLnBrk="1" latinLnBrk="0" hangingPunct="1">
              <a:lnSpc>
                <a:spcPct val="100000"/>
              </a:lnSpc>
              <a:spcBef>
                <a:spcPts val="600"/>
              </a:spcBef>
              <a:buFont typeface="Arial" charset="0"/>
              <a:buChar char="•"/>
              <a:defRPr sz="1600" b="0" kern="1200" cap="none" spc="0" baseline="0">
                <a:solidFill>
                  <a:schemeClr val="tx1"/>
                </a:solidFill>
                <a:latin typeface="+mn-lt"/>
                <a:ea typeface="+mn-ea"/>
                <a:cs typeface="+mn-cs"/>
              </a:defRPr>
            </a:lvl1pPr>
            <a:lvl2pPr marL="515938" indent="-244475" algn="l" defTabSz="914400" rtl="0" eaLnBrk="1" latinLnBrk="0" hangingPunct="1">
              <a:lnSpc>
                <a:spcPct val="100000"/>
              </a:lnSpc>
              <a:spcBef>
                <a:spcPts val="0"/>
              </a:spcBef>
              <a:spcAft>
                <a:spcPts val="0"/>
              </a:spcAft>
              <a:buFont typeface="LucidaGrande" charset="0"/>
              <a:buChar char="-"/>
              <a:tabLst/>
              <a:defRPr sz="1600" i="0" kern="1200">
                <a:solidFill>
                  <a:schemeClr val="tx1"/>
                </a:solidFill>
                <a:latin typeface="Calibri" charset="0"/>
                <a:ea typeface="Calibri" charset="0"/>
                <a:cs typeface="Calibri" charset="0"/>
              </a:defRPr>
            </a:lvl2pPr>
            <a:lvl3pPr marL="11113" indent="0" algn="l" defTabSz="914400" rtl="0" eaLnBrk="1" latinLnBrk="0" hangingPunct="1">
              <a:lnSpc>
                <a:spcPct val="100000"/>
              </a:lnSpc>
              <a:spcBef>
                <a:spcPts val="1200"/>
              </a:spcBef>
              <a:buFont typeface="Arial" panose="020B0604020202020204" pitchFamily="34" charset="0"/>
              <a:buNone/>
              <a:tabLst/>
              <a:defRPr sz="1600" b="1" kern="1200" cap="all" spc="100" baseline="0">
                <a:solidFill>
                  <a:schemeClr val="accent2"/>
                </a:solidFill>
                <a:latin typeface="+mn-lt"/>
                <a:ea typeface="+mn-ea"/>
                <a:cs typeface="+mn-cs"/>
              </a:defRPr>
            </a:lvl3pPr>
            <a:lvl4pPr marL="7938" indent="0" algn="l" defTabSz="914400" rtl="0" eaLnBrk="1" latinLnBrk="0" hangingPunct="1">
              <a:lnSpc>
                <a:spcPct val="100000"/>
              </a:lnSpc>
              <a:spcBef>
                <a:spcPts val="0"/>
              </a:spcBef>
              <a:buFont typeface=".AppleSystemUIFont" charset="-120"/>
              <a:buNone/>
              <a:tabLst/>
              <a:defRPr sz="1400" i="1" kern="1200">
                <a:solidFill>
                  <a:schemeClr val="tx1"/>
                </a:solidFill>
                <a:latin typeface="Georgia" charset="0"/>
                <a:ea typeface="Georgia" charset="0"/>
                <a:cs typeface="Georgia" charset="0"/>
              </a:defRPr>
            </a:lvl4pPr>
            <a:lvl5pPr marL="11113" indent="0" algn="l" defTabSz="914400" rtl="0" eaLnBrk="1" latinLnBrk="0" hangingPunct="1">
              <a:lnSpc>
                <a:spcPct val="100000"/>
              </a:lnSpc>
              <a:spcBef>
                <a:spcPts val="1200"/>
              </a:spcBef>
              <a:buFont typeface="Arial" panose="020B0604020202020204" pitchFamily="34" charset="0"/>
              <a:buNone/>
              <a:tabLst/>
              <a:defRPr sz="1100" i="1" kern="1200">
                <a:solidFill>
                  <a:schemeClr val="tx1"/>
                </a:solidFill>
                <a:latin typeface="Calibri" charset="0"/>
                <a:ea typeface="Calibri" charset="0"/>
                <a:cs typeface="Calibri" charset="0"/>
              </a:defRPr>
            </a:lvl5pPr>
            <a:lvl6pPr marL="0" indent="0" algn="l" defTabSz="914400" rtl="0" eaLnBrk="1" latinLnBrk="0" hangingPunct="1">
              <a:lnSpc>
                <a:spcPct val="90000"/>
              </a:lnSpc>
              <a:spcBef>
                <a:spcPts val="500"/>
              </a:spcBef>
              <a:buFontTx/>
              <a:buNone/>
              <a:defRPr sz="1400" i="1" kern="1200">
                <a:solidFill>
                  <a:schemeClr val="accent5"/>
                </a:solidFill>
                <a:latin typeface="Georgia" panose="02040502050405020303" pitchFamily="18" charset="0"/>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indent="-182880" algn="ctr">
              <a:spcBef>
                <a:spcPts val="0"/>
              </a:spcBef>
              <a:buClr>
                <a:schemeClr val="dk1"/>
              </a:buClr>
              <a:buSzPct val="25000"/>
              <a:buFont typeface="Arial"/>
              <a:buNone/>
            </a:pPr>
            <a:r>
              <a:rPr lang="en-US" sz="2400">
                <a:solidFill>
                  <a:schemeClr val="dk1"/>
                </a:solidFill>
                <a:ea typeface="Calibri"/>
                <a:cs typeface="Calibri"/>
                <a:sym typeface="Calibri"/>
              </a:rPr>
              <a:t>Visual</a:t>
            </a:r>
          </a:p>
          <a:p>
            <a:pPr marL="182880" indent="-182880" algn="ctr">
              <a:spcBef>
                <a:spcPts val="0"/>
              </a:spcBef>
              <a:buClr>
                <a:schemeClr val="dk1"/>
              </a:buClr>
              <a:buSzPct val="25000"/>
              <a:buFont typeface="Arial"/>
              <a:buNone/>
            </a:pPr>
            <a:r>
              <a:rPr lang="en-US" sz="2400">
                <a:solidFill>
                  <a:schemeClr val="dk1"/>
                </a:solidFill>
                <a:ea typeface="Calibri"/>
                <a:cs typeface="Calibri"/>
                <a:sym typeface="Calibri"/>
              </a:rPr>
              <a:t>Display</a:t>
            </a:r>
          </a:p>
        </p:txBody>
      </p:sp>
      <p:pic>
        <p:nvPicPr>
          <p:cNvPr id="9" name="Shape 176"/>
          <p:cNvPicPr preferRelativeResize="0"/>
          <p:nvPr/>
        </p:nvPicPr>
        <p:blipFill rotWithShape="1">
          <a:blip r:embed="rId3">
            <a:alphaModFix/>
          </a:blip>
          <a:srcRect/>
          <a:stretch/>
        </p:blipFill>
        <p:spPr>
          <a:xfrm>
            <a:off x="1178768" y="2785964"/>
            <a:ext cx="1628700" cy="3305100"/>
          </a:xfrm>
          <a:prstGeom prst="rect">
            <a:avLst/>
          </a:prstGeom>
          <a:noFill/>
          <a:ln>
            <a:noFill/>
          </a:ln>
        </p:spPr>
      </p:pic>
      <p:pic>
        <p:nvPicPr>
          <p:cNvPr id="10" name="Shape 177"/>
          <p:cNvPicPr preferRelativeResize="0"/>
          <p:nvPr/>
        </p:nvPicPr>
        <p:blipFill rotWithShape="1">
          <a:blip r:embed="rId4">
            <a:alphaModFix/>
          </a:blip>
          <a:srcRect/>
          <a:stretch/>
        </p:blipFill>
        <p:spPr>
          <a:xfrm>
            <a:off x="3362980" y="3242906"/>
            <a:ext cx="600000" cy="1857300"/>
          </a:xfrm>
          <a:prstGeom prst="rect">
            <a:avLst/>
          </a:prstGeom>
          <a:noFill/>
          <a:ln>
            <a:noFill/>
          </a:ln>
        </p:spPr>
      </p:pic>
      <p:pic>
        <p:nvPicPr>
          <p:cNvPr id="11" name="Shape 178"/>
          <p:cNvPicPr preferRelativeResize="0"/>
          <p:nvPr/>
        </p:nvPicPr>
        <p:blipFill rotWithShape="1">
          <a:blip r:embed="rId5">
            <a:alphaModFix/>
          </a:blip>
          <a:srcRect/>
          <a:stretch/>
        </p:blipFill>
        <p:spPr>
          <a:xfrm>
            <a:off x="4653544" y="1367842"/>
            <a:ext cx="2590800" cy="4819500"/>
          </a:xfrm>
          <a:prstGeom prst="rect">
            <a:avLst/>
          </a:prstGeom>
          <a:noFill/>
          <a:ln>
            <a:noFill/>
          </a:ln>
        </p:spPr>
      </p:pic>
      <p:pic>
        <p:nvPicPr>
          <p:cNvPr id="12" name="Shape 179"/>
          <p:cNvPicPr preferRelativeResize="0"/>
          <p:nvPr/>
        </p:nvPicPr>
        <p:blipFill rotWithShape="1">
          <a:blip r:embed="rId4">
            <a:alphaModFix/>
          </a:blip>
          <a:srcRect/>
          <a:stretch/>
        </p:blipFill>
        <p:spPr>
          <a:xfrm>
            <a:off x="7625108" y="3242904"/>
            <a:ext cx="600000" cy="1857300"/>
          </a:xfrm>
          <a:prstGeom prst="rect">
            <a:avLst/>
          </a:prstGeom>
          <a:noFill/>
          <a:ln>
            <a:noFill/>
          </a:ln>
        </p:spPr>
      </p:pic>
      <p:pic>
        <p:nvPicPr>
          <p:cNvPr id="13" name="Shape 181"/>
          <p:cNvPicPr preferRelativeResize="0"/>
          <p:nvPr/>
        </p:nvPicPr>
        <p:blipFill rotWithShape="1">
          <a:blip r:embed="rId6">
            <a:alphaModFix/>
          </a:blip>
          <a:srcRect/>
          <a:stretch/>
        </p:blipFill>
        <p:spPr>
          <a:xfrm>
            <a:off x="8719908" y="2577427"/>
            <a:ext cx="1000200" cy="3609900"/>
          </a:xfrm>
          <a:prstGeom prst="rect">
            <a:avLst/>
          </a:prstGeom>
          <a:noFill/>
          <a:ln>
            <a:noFill/>
          </a:ln>
        </p:spPr>
      </p:pic>
      <p:pic>
        <p:nvPicPr>
          <p:cNvPr id="14" name="Shape 182"/>
          <p:cNvPicPr preferRelativeResize="0"/>
          <p:nvPr/>
        </p:nvPicPr>
        <p:blipFill rotWithShape="1">
          <a:blip r:embed="rId7">
            <a:alphaModFix/>
          </a:blip>
          <a:srcRect/>
          <a:stretch/>
        </p:blipFill>
        <p:spPr>
          <a:xfrm rot="10800000">
            <a:off x="9800979" y="4180689"/>
            <a:ext cx="1267200" cy="1655100"/>
          </a:xfrm>
          <a:prstGeom prst="rect">
            <a:avLst/>
          </a:prstGeom>
          <a:noFill/>
          <a:ln>
            <a:noFill/>
          </a:ln>
        </p:spPr>
      </p:pic>
      <p:pic>
        <p:nvPicPr>
          <p:cNvPr id="15" name="Shape 183"/>
          <p:cNvPicPr preferRelativeResize="0"/>
          <p:nvPr/>
        </p:nvPicPr>
        <p:blipFill rotWithShape="1">
          <a:blip r:embed="rId8">
            <a:alphaModFix/>
          </a:blip>
          <a:srcRect/>
          <a:stretch/>
        </p:blipFill>
        <p:spPr>
          <a:xfrm>
            <a:off x="9800980" y="3052031"/>
            <a:ext cx="1506900" cy="753600"/>
          </a:xfrm>
          <a:prstGeom prst="rect">
            <a:avLst/>
          </a:prstGeom>
          <a:noFill/>
          <a:ln>
            <a:noFill/>
          </a:ln>
        </p:spPr>
      </p:pic>
    </p:spTree>
    <p:extLst>
      <p:ext uri="{BB962C8B-B14F-4D97-AF65-F5344CB8AC3E}">
        <p14:creationId xmlns:p14="http://schemas.microsoft.com/office/powerpoint/2010/main" val="14900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childTnLst>
                                </p:cTn>
                              </p:par>
                              <p:par>
                                <p:cTn id="31" presetID="10"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p:txBody>
          <a:bodyPr/>
          <a:lstStyle/>
          <a:p>
            <a:pPr lvl="0"/>
            <a:r>
              <a:rPr lang="en-US">
                <a:sym typeface="Oswald"/>
              </a:rPr>
              <a:t>WHAT CAN STRUCTURED CONTENT DO FOR ME?</a:t>
            </a:r>
          </a:p>
        </p:txBody>
      </p:sp>
      <p:sp>
        <p:nvSpPr>
          <p:cNvPr id="190" name="Shape 190"/>
          <p:cNvSpPr txBox="1">
            <a:spLocks noGrp="1"/>
          </p:cNvSpPr>
          <p:nvPr>
            <p:ph type="sldNum" sz="quarter" idx="10"/>
          </p:nvPr>
        </p:nvSpPr>
        <p:spPr/>
        <p:txBody>
          <a:bodyPr/>
          <a:lstStyle/>
          <a:p>
            <a:pPr lvl="0"/>
            <a:fld id="{00000000-1234-1234-1234-123412341234}" type="slidenum">
              <a:rPr lang="en-US" noProof="0" smtClean="0">
                <a:sym typeface="Calibri"/>
              </a:rPr>
              <a:pPr lvl="0"/>
              <a:t>5</a:t>
            </a:fld>
            <a:endParaRPr lang="en-US" noProof="0">
              <a:sym typeface="Calibri"/>
            </a:endParaRPr>
          </a:p>
        </p:txBody>
      </p:sp>
      <p:sp>
        <p:nvSpPr>
          <p:cNvPr id="191" name="Shape 191"/>
          <p:cNvSpPr txBox="1">
            <a:spLocks noGrp="1"/>
          </p:cNvSpPr>
          <p:nvPr>
            <p:ph type="ftr" sz="quarter" idx="11"/>
          </p:nvPr>
        </p:nvSpPr>
        <p:spPr/>
        <p:txBody>
          <a:bodyPr/>
          <a:lstStyle/>
          <a:p>
            <a:pPr lvl="0"/>
            <a:r>
              <a:rPr lang="en-US" noProof="0">
                <a:sym typeface="Georgia"/>
              </a:rPr>
              <a:t>#BoozAllen #HHS #Drupal4Gov</a:t>
            </a:r>
          </a:p>
        </p:txBody>
      </p:sp>
      <p:sp>
        <p:nvSpPr>
          <p:cNvPr id="192" name="Shape 192"/>
          <p:cNvSpPr txBox="1">
            <a:spLocks noGrp="1"/>
          </p:cNvSpPr>
          <p:nvPr>
            <p:ph idx="1"/>
          </p:nvPr>
        </p:nvSpPr>
        <p:spPr/>
        <p:txBody>
          <a:bodyPr/>
          <a:lstStyle/>
          <a:p>
            <a:pPr lvl="0"/>
            <a:endParaRPr lang="en-US" sz="2400"/>
          </a:p>
          <a:p>
            <a:pPr lvl="0"/>
            <a:endParaRPr lang="en-US" sz="2400"/>
          </a:p>
          <a:p>
            <a:pPr marL="0" lvl="0" indent="0">
              <a:buNone/>
            </a:pPr>
            <a:endParaRPr lang="en-US" sz="2400"/>
          </a:p>
          <a:p>
            <a:pPr lvl="0"/>
            <a:r>
              <a:rPr lang="en-US" sz="2400">
                <a:sym typeface="Calibri"/>
              </a:rPr>
              <a:t>Social Media</a:t>
            </a:r>
          </a:p>
          <a:p>
            <a:pPr lvl="0"/>
            <a:endParaRPr lang="en-US" sz="2400">
              <a:sym typeface="Calibri"/>
            </a:endParaRPr>
          </a:p>
          <a:p>
            <a:pPr lvl="0"/>
            <a:r>
              <a:rPr lang="en-US" sz="2400"/>
              <a:t>Search Engines</a:t>
            </a:r>
          </a:p>
          <a:p>
            <a:pPr lvl="0"/>
            <a:endParaRPr lang="en-US" sz="2400">
              <a:sym typeface="Calibri"/>
            </a:endParaRPr>
          </a:p>
          <a:p>
            <a:pPr lvl="0"/>
            <a:r>
              <a:rPr lang="en-US" sz="2400"/>
              <a:t>Syndication</a:t>
            </a:r>
          </a:p>
        </p:txBody>
      </p:sp>
      <p:pic>
        <p:nvPicPr>
          <p:cNvPr id="193" name="Shape 193" descr="twitter-screenshot.jpg"/>
          <p:cNvPicPr preferRelativeResize="0"/>
          <p:nvPr/>
        </p:nvPicPr>
        <p:blipFill>
          <a:blip r:embed="rId3">
            <a:alphaModFix/>
          </a:blip>
          <a:stretch>
            <a:fillRect/>
          </a:stretch>
        </p:blipFill>
        <p:spPr>
          <a:xfrm>
            <a:off x="3599100" y="1483265"/>
            <a:ext cx="3422700" cy="22392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 name="Shape 194" descr="facebook-screenshot.jpg"/>
          <p:cNvPicPr preferRelativeResize="0"/>
          <p:nvPr/>
        </p:nvPicPr>
        <p:blipFill rotWithShape="1">
          <a:blip r:embed="rId4">
            <a:alphaModFix/>
          </a:blip>
          <a:srcRect/>
          <a:stretch/>
        </p:blipFill>
        <p:spPr>
          <a:xfrm>
            <a:off x="5573099" y="3752068"/>
            <a:ext cx="2616600" cy="254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5" name="Shape 195"/>
          <p:cNvPicPr preferRelativeResize="0"/>
          <p:nvPr/>
        </p:nvPicPr>
        <p:blipFill rotWithShape="1">
          <a:blip r:embed="rId5">
            <a:alphaModFix/>
          </a:blip>
          <a:srcRect/>
          <a:stretch/>
        </p:blipFill>
        <p:spPr>
          <a:xfrm>
            <a:off x="8478025" y="1601261"/>
            <a:ext cx="3164100" cy="458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848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Effect transition="in" filter="fade">
                                      <p:cBhvr>
                                        <p:cTn id="12" dur="1000"/>
                                        <p:tgtEl>
                                          <p:spTgt spid="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5"/>
                                        </p:tgtEl>
                                        <p:attrNameLst>
                                          <p:attrName>style.visibility</p:attrName>
                                        </p:attrNameLst>
                                      </p:cBhvr>
                                      <p:to>
                                        <p:strVal val="visible"/>
                                      </p:to>
                                    </p:set>
                                    <p:animEffect transition="in" filter="fade">
                                      <p:cBhvr>
                                        <p:cTn id="1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p:txBody>
          <a:bodyPr/>
          <a:lstStyle/>
          <a:p>
            <a:pPr lvl="0"/>
            <a:r>
              <a:rPr lang="en-US">
                <a:sym typeface="Oswald"/>
              </a:rPr>
              <a:t>STRUCTURED CONTENT = FLEXIBLE</a:t>
            </a:r>
          </a:p>
        </p:txBody>
      </p:sp>
      <p:sp>
        <p:nvSpPr>
          <p:cNvPr id="249" name="Shape 249"/>
          <p:cNvSpPr txBox="1">
            <a:spLocks noGrp="1"/>
          </p:cNvSpPr>
          <p:nvPr>
            <p:ph type="sldNum" sz="quarter" idx="10"/>
          </p:nvPr>
        </p:nvSpPr>
        <p:spPr/>
        <p:txBody>
          <a:bodyPr/>
          <a:lstStyle/>
          <a:p>
            <a:pPr lvl="0"/>
            <a:fld id="{00000000-1234-1234-1234-123412341234}" type="slidenum">
              <a:rPr lang="en-US" smtClean="0">
                <a:sym typeface="Calibri"/>
              </a:rPr>
              <a:pPr lvl="0"/>
              <a:t>6</a:t>
            </a:fld>
            <a:endParaRPr lang="en-US">
              <a:sym typeface="Calibri"/>
            </a:endParaRPr>
          </a:p>
        </p:txBody>
      </p:sp>
      <p:sp>
        <p:nvSpPr>
          <p:cNvPr id="250" name="Shape 250"/>
          <p:cNvSpPr txBox="1">
            <a:spLocks noGrp="1"/>
          </p:cNvSpPr>
          <p:nvPr>
            <p:ph type="ftr" sz="quarter" idx="11"/>
          </p:nvPr>
        </p:nvSpPr>
        <p:spPr/>
        <p:txBody>
          <a:bodyPr/>
          <a:lstStyle/>
          <a:p>
            <a:pPr lvl="0"/>
            <a:r>
              <a:rPr lang="en-US"/>
              <a:t>#BoozAllen #HHS #Drupal4Gov</a:t>
            </a:r>
          </a:p>
        </p:txBody>
      </p:sp>
      <p:pic>
        <p:nvPicPr>
          <p:cNvPr id="252" name="Shape 252" descr="leadership-bio-johnbardis-screenshot.jpg"/>
          <p:cNvPicPr preferRelativeResize="0"/>
          <p:nvPr/>
        </p:nvPicPr>
        <p:blipFill rotWithShape="1">
          <a:blip r:embed="rId3">
            <a:alphaModFix/>
          </a:blip>
          <a:srcRect/>
          <a:stretch/>
        </p:blipFill>
        <p:spPr>
          <a:xfrm>
            <a:off x="6368902" y="1625596"/>
            <a:ext cx="4723168" cy="4225735"/>
          </a:xfrm>
          <a:prstGeom prst="rect">
            <a:avLst/>
          </a:prstGeom>
          <a:ln>
            <a:noFill/>
          </a:ln>
          <a:effectLst>
            <a:outerShdw blurRad="292100" dist="139700" dir="2700000" algn="tl" rotWithShape="0">
              <a:srgbClr val="333333">
                <a:alpha val="65000"/>
              </a:srgbClr>
            </a:outerShdw>
          </a:effectLst>
        </p:spPr>
      </p:pic>
      <p:pic>
        <p:nvPicPr>
          <p:cNvPr id="253" name="Shape 253" descr="leadership-index-screenshot.jpg"/>
          <p:cNvPicPr preferRelativeResize="0">
            <a:picLocks noChangeAspect="1"/>
          </p:cNvPicPr>
          <p:nvPr/>
        </p:nvPicPr>
        <p:blipFill rotWithShape="1">
          <a:blip r:embed="rId4">
            <a:alphaModFix/>
          </a:blip>
          <a:srcRect/>
          <a:stretch/>
        </p:blipFill>
        <p:spPr>
          <a:xfrm>
            <a:off x="838200" y="1625596"/>
            <a:ext cx="4720027" cy="4224528"/>
          </a:xfrm>
          <a:prstGeom prst="rect">
            <a:avLst/>
          </a:prstGeom>
          <a:ln>
            <a:noFill/>
          </a:ln>
          <a:effectLst>
            <a:outerShdw blurRad="292100" dist="139700" dir="2700000" algn="tl" rotWithShape="0">
              <a:srgbClr val="333333">
                <a:alpha val="65000"/>
              </a:srgbClr>
            </a:outerShdw>
          </a:effectLst>
        </p:spPr>
      </p:pic>
      <p:sp>
        <p:nvSpPr>
          <p:cNvPr id="254" name="Shape 254"/>
          <p:cNvSpPr/>
          <p:nvPr/>
        </p:nvSpPr>
        <p:spPr>
          <a:xfrm>
            <a:off x="3837719" y="4279976"/>
            <a:ext cx="1226400" cy="1481400"/>
          </a:xfrm>
          <a:prstGeom prst="ellipse">
            <a:avLst/>
          </a:prstGeom>
          <a:noFill/>
          <a:ln w="38100" cap="flat" cmpd="sng">
            <a:solidFill>
              <a:schemeClr val="accent5"/>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cxnSp>
        <p:nvCxnSpPr>
          <p:cNvPr id="7" name="Straight Arrow Connector 6"/>
          <p:cNvCxnSpPr/>
          <p:nvPr/>
        </p:nvCxnSpPr>
        <p:spPr>
          <a:xfrm flipV="1">
            <a:off x="5263116" y="4189228"/>
            <a:ext cx="2402958" cy="82933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p:txBody>
          <a:bodyPr/>
          <a:lstStyle/>
          <a:p>
            <a:pPr lvl="0"/>
            <a:r>
              <a:rPr lang="en-US">
                <a:sym typeface="Oswald"/>
              </a:rPr>
              <a:t>REUSABLE: LEADERSHIP BIO + REGION CONTENT TYPES</a:t>
            </a:r>
          </a:p>
        </p:txBody>
      </p:sp>
      <p:sp>
        <p:nvSpPr>
          <p:cNvPr id="262" name="Shape 262"/>
          <p:cNvSpPr txBox="1">
            <a:spLocks noGrp="1"/>
          </p:cNvSpPr>
          <p:nvPr>
            <p:ph type="sldNum" sz="quarter" idx="10"/>
          </p:nvPr>
        </p:nvSpPr>
        <p:spPr/>
        <p:txBody>
          <a:bodyPr/>
          <a:lstStyle/>
          <a:p>
            <a:pPr lvl="0"/>
            <a:fld id="{00000000-1234-1234-1234-123412341234}" type="slidenum">
              <a:rPr lang="en-US" smtClean="0">
                <a:sym typeface="Calibri"/>
              </a:rPr>
              <a:pPr lvl="0"/>
              <a:t>7</a:t>
            </a:fld>
            <a:endParaRPr lang="en-US">
              <a:sym typeface="Calibri"/>
            </a:endParaRPr>
          </a:p>
        </p:txBody>
      </p:sp>
      <p:sp>
        <p:nvSpPr>
          <p:cNvPr id="263" name="Shape 263"/>
          <p:cNvSpPr txBox="1">
            <a:spLocks noGrp="1"/>
          </p:cNvSpPr>
          <p:nvPr>
            <p:ph type="ftr" sz="quarter" idx="11"/>
          </p:nvPr>
        </p:nvSpPr>
        <p:spPr/>
        <p:txBody>
          <a:bodyPr/>
          <a:lstStyle/>
          <a:p>
            <a:pPr lvl="0"/>
            <a:r>
              <a:rPr lang="en-US"/>
              <a:t>#BoozAllen #HHS #Drupal4Gov</a:t>
            </a:r>
          </a:p>
        </p:txBody>
      </p:sp>
      <p:pic>
        <p:nvPicPr>
          <p:cNvPr id="265" name="Shape 265"/>
          <p:cNvPicPr preferRelativeResize="0"/>
          <p:nvPr/>
        </p:nvPicPr>
        <p:blipFill rotWithShape="1">
          <a:blip r:embed="rId3">
            <a:alphaModFix/>
          </a:blip>
          <a:srcRect/>
          <a:stretch/>
        </p:blipFill>
        <p:spPr>
          <a:xfrm>
            <a:off x="6500126" y="2147625"/>
            <a:ext cx="3796018" cy="3494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66" name="Shape 266"/>
          <p:cNvPicPr preferRelativeResize="0"/>
          <p:nvPr/>
        </p:nvPicPr>
        <p:blipFill rotWithShape="1">
          <a:blip r:embed="rId4">
            <a:alphaModFix/>
          </a:blip>
          <a:srcRect/>
          <a:stretch/>
        </p:blipFill>
        <p:spPr>
          <a:xfrm>
            <a:off x="1263056" y="1501317"/>
            <a:ext cx="3700849" cy="4758226"/>
          </a:xfrm>
          <a:prstGeom prst="rect">
            <a:avLst/>
          </a:prstGeom>
          <a:ln>
            <a:noFill/>
          </a:ln>
          <a:effectLst>
            <a:outerShdw blurRad="292100" dist="139700" dir="2700000" algn="tl" rotWithShape="0">
              <a:srgbClr val="333333">
                <a:alpha val="65000"/>
              </a:srgbClr>
            </a:outerShdw>
          </a:effectLst>
        </p:spPr>
      </p:pic>
      <p:sp>
        <p:nvSpPr>
          <p:cNvPr id="267" name="Shape 267"/>
          <p:cNvSpPr/>
          <p:nvPr/>
        </p:nvSpPr>
        <p:spPr>
          <a:xfrm>
            <a:off x="6364400" y="2035675"/>
            <a:ext cx="2813700" cy="696599"/>
          </a:xfrm>
          <a:prstGeom prst="rect">
            <a:avLst/>
          </a:prstGeom>
          <a:noFill/>
          <a:ln w="28575" cap="flat" cmpd="sng">
            <a:solidFill>
              <a:srgbClr val="C00000"/>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cxnSp>
        <p:nvCxnSpPr>
          <p:cNvPr id="7" name="Straight Arrow Connector 6"/>
          <p:cNvCxnSpPr>
            <a:stCxn id="267" idx="1"/>
          </p:cNvCxnSpPr>
          <p:nvPr/>
        </p:nvCxnSpPr>
        <p:spPr>
          <a:xfrm flipH="1">
            <a:off x="4197096" y="2383975"/>
            <a:ext cx="2167304" cy="348299"/>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6981441" y="2103427"/>
            <a:ext cx="4331888" cy="28744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4" name="Shape 274"/>
          <p:cNvSpPr txBox="1">
            <a:spLocks noGrp="1"/>
          </p:cNvSpPr>
          <p:nvPr>
            <p:ph type="title"/>
          </p:nvPr>
        </p:nvSpPr>
        <p:spPr/>
        <p:txBody>
          <a:bodyPr/>
          <a:lstStyle/>
          <a:p>
            <a:pPr lvl="0"/>
            <a:r>
              <a:rPr lang="en-US">
                <a:sym typeface="Oswald"/>
              </a:rPr>
              <a:t>REUSABLE: LEADERSHIP BIO + STAFFDIV &amp; OPDIV</a:t>
            </a:r>
          </a:p>
        </p:txBody>
      </p:sp>
      <p:sp>
        <p:nvSpPr>
          <p:cNvPr id="275" name="Shape 275"/>
          <p:cNvSpPr txBox="1">
            <a:spLocks noGrp="1"/>
          </p:cNvSpPr>
          <p:nvPr>
            <p:ph type="sldNum" sz="quarter" idx="10"/>
          </p:nvPr>
        </p:nvSpPr>
        <p:spPr/>
        <p:txBody>
          <a:bodyPr/>
          <a:lstStyle/>
          <a:p>
            <a:pPr lvl="0"/>
            <a:fld id="{00000000-1234-1234-1234-123412341234}" type="slidenum">
              <a:rPr lang="en-US" smtClean="0">
                <a:sym typeface="Calibri"/>
              </a:rPr>
              <a:pPr lvl="0"/>
              <a:t>8</a:t>
            </a:fld>
            <a:endParaRPr lang="en-US">
              <a:sym typeface="Calibri"/>
            </a:endParaRPr>
          </a:p>
        </p:txBody>
      </p:sp>
      <p:sp>
        <p:nvSpPr>
          <p:cNvPr id="276" name="Shape 276"/>
          <p:cNvSpPr txBox="1">
            <a:spLocks noGrp="1"/>
          </p:cNvSpPr>
          <p:nvPr>
            <p:ph type="ftr" sz="quarter" idx="11"/>
          </p:nvPr>
        </p:nvSpPr>
        <p:spPr/>
        <p:txBody>
          <a:bodyPr/>
          <a:lstStyle/>
          <a:p>
            <a:pPr lvl="0"/>
            <a:r>
              <a:rPr lang="en-US"/>
              <a:t>#BoozAllen #HHS #Drupal4Gov</a:t>
            </a:r>
          </a:p>
        </p:txBody>
      </p:sp>
      <p:pic>
        <p:nvPicPr>
          <p:cNvPr id="3" name="Picture 2"/>
          <p:cNvPicPr>
            <a:picLocks noChangeAspect="1"/>
          </p:cNvPicPr>
          <p:nvPr/>
        </p:nvPicPr>
        <p:blipFill rotWithShape="1">
          <a:blip r:embed="rId4"/>
          <a:srcRect l="39419" t="22522" r="22819" b="11392"/>
          <a:stretch/>
        </p:blipFill>
        <p:spPr>
          <a:xfrm>
            <a:off x="838200" y="1453814"/>
            <a:ext cx="5173670" cy="4346159"/>
          </a:xfrm>
          <a:prstGeom prst="rect">
            <a:avLst/>
          </a:prstGeom>
          <a:ln>
            <a:noFill/>
          </a:ln>
          <a:effectLst>
            <a:outerShdw blurRad="292100" dist="139700" dir="2700000" algn="tl" rotWithShape="0">
              <a:srgbClr val="333333">
                <a:alpha val="65000"/>
              </a:srgbClr>
            </a:outerShdw>
          </a:effectLst>
        </p:spPr>
      </p:pic>
      <p:sp>
        <p:nvSpPr>
          <p:cNvPr id="9" name="Shape 267"/>
          <p:cNvSpPr/>
          <p:nvPr/>
        </p:nvSpPr>
        <p:spPr>
          <a:xfrm>
            <a:off x="943898" y="3215889"/>
            <a:ext cx="3000780" cy="1483702"/>
          </a:xfrm>
          <a:prstGeom prst="rect">
            <a:avLst/>
          </a:prstGeom>
          <a:noFill/>
          <a:ln w="28575" cap="flat" cmpd="sng">
            <a:solidFill>
              <a:srgbClr val="C00000"/>
            </a:solidFill>
            <a:prstDash val="solid"/>
            <a:round/>
            <a:headEnd type="none" w="med" len="med"/>
            <a:tailEnd type="none" w="med" len="med"/>
          </a:ln>
        </p:spPr>
        <p:txBody>
          <a:bodyPr lIns="91425" tIns="91425" rIns="91425" bIns="91425" anchor="ctr"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cxnSp>
        <p:nvCxnSpPr>
          <p:cNvPr id="5" name="Straight Arrow Connector 4"/>
          <p:cNvCxnSpPr/>
          <p:nvPr/>
        </p:nvCxnSpPr>
        <p:spPr>
          <a:xfrm flipV="1">
            <a:off x="4050376" y="3626894"/>
            <a:ext cx="3062805" cy="63676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LF Master">
  <a:themeElements>
    <a:clrScheme name="Custom 7">
      <a:dk1>
        <a:srgbClr val="000000"/>
      </a:dk1>
      <a:lt1>
        <a:srgbClr val="FFFFFF"/>
      </a:lt1>
      <a:dk2>
        <a:srgbClr val="243646"/>
      </a:dk2>
      <a:lt2>
        <a:srgbClr val="E7E6E6"/>
      </a:lt2>
      <a:accent1>
        <a:srgbClr val="035157"/>
      </a:accent1>
      <a:accent2>
        <a:srgbClr val="00A6B7"/>
      </a:accent2>
      <a:accent3>
        <a:srgbClr val="243646"/>
      </a:accent3>
      <a:accent4>
        <a:srgbClr val="73A74C"/>
      </a:accent4>
      <a:accent5>
        <a:srgbClr val="D3461E"/>
      </a:accent5>
      <a:accent6>
        <a:srgbClr val="D6E25A"/>
      </a:accent6>
      <a:hlink>
        <a:srgbClr val="035157"/>
      </a:hlink>
      <a:folHlink>
        <a:srgbClr val="00A6B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194A0D-EE9C-6043-BA99-FB87CF51973B}" vid="{CBEA5B23-AC0F-1A47-9479-8D4B3807EE2F}"/>
    </a:ext>
  </a:extLst>
</a:theme>
</file>

<file path=ppt/theme/theme2.xml><?xml version="1.0" encoding="utf-8"?>
<a:theme xmlns:a="http://schemas.openxmlformats.org/drawingml/2006/main" name="SF Master">
  <a:themeElements>
    <a:clrScheme name="Custom 7">
      <a:dk1>
        <a:srgbClr val="000000"/>
      </a:dk1>
      <a:lt1>
        <a:srgbClr val="FFFFFF"/>
      </a:lt1>
      <a:dk2>
        <a:srgbClr val="243646"/>
      </a:dk2>
      <a:lt2>
        <a:srgbClr val="E7E6E6"/>
      </a:lt2>
      <a:accent1>
        <a:srgbClr val="035157"/>
      </a:accent1>
      <a:accent2>
        <a:srgbClr val="00A6B7"/>
      </a:accent2>
      <a:accent3>
        <a:srgbClr val="243646"/>
      </a:accent3>
      <a:accent4>
        <a:srgbClr val="73A74C"/>
      </a:accent4>
      <a:accent5>
        <a:srgbClr val="D3461E"/>
      </a:accent5>
      <a:accent6>
        <a:srgbClr val="D6E25A"/>
      </a:accent6>
      <a:hlink>
        <a:srgbClr val="035157"/>
      </a:hlink>
      <a:folHlink>
        <a:srgbClr val="00A6B7"/>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9194A0D-EE9C-6043-BA99-FB87CF51973B}" vid="{E7864FAB-A198-6F4F-88BA-006CD9701DC5}"/>
    </a:ext>
  </a:extLst>
</a:theme>
</file>

<file path=ppt/theme/theme3.xml><?xml version="1.0" encoding="utf-8"?>
<a:theme xmlns:a="http://schemas.openxmlformats.org/drawingml/2006/main" name="LI Master">
  <a:themeElements>
    <a:clrScheme name="Custom 7">
      <a:dk1>
        <a:srgbClr val="000000"/>
      </a:dk1>
      <a:lt1>
        <a:srgbClr val="FFFFFF"/>
      </a:lt1>
      <a:dk2>
        <a:srgbClr val="243646"/>
      </a:dk2>
      <a:lt2>
        <a:srgbClr val="E7E6E6"/>
      </a:lt2>
      <a:accent1>
        <a:srgbClr val="035157"/>
      </a:accent1>
      <a:accent2>
        <a:srgbClr val="00A6B7"/>
      </a:accent2>
      <a:accent3>
        <a:srgbClr val="243646"/>
      </a:accent3>
      <a:accent4>
        <a:srgbClr val="73A74C"/>
      </a:accent4>
      <a:accent5>
        <a:srgbClr val="D3461E"/>
      </a:accent5>
      <a:accent6>
        <a:srgbClr val="D6E25A"/>
      </a:accent6>
      <a:hlink>
        <a:srgbClr val="035157"/>
      </a:hlink>
      <a:folHlink>
        <a:srgbClr val="00A6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C Master">
  <a:themeElements>
    <a:clrScheme name="Custom 7">
      <a:dk1>
        <a:srgbClr val="000000"/>
      </a:dk1>
      <a:lt1>
        <a:srgbClr val="FFFFFF"/>
      </a:lt1>
      <a:dk2>
        <a:srgbClr val="243646"/>
      </a:dk2>
      <a:lt2>
        <a:srgbClr val="E7E6E6"/>
      </a:lt2>
      <a:accent1>
        <a:srgbClr val="035157"/>
      </a:accent1>
      <a:accent2>
        <a:srgbClr val="00A6B7"/>
      </a:accent2>
      <a:accent3>
        <a:srgbClr val="243646"/>
      </a:accent3>
      <a:accent4>
        <a:srgbClr val="73A74C"/>
      </a:accent4>
      <a:accent5>
        <a:srgbClr val="D3461E"/>
      </a:accent5>
      <a:accent6>
        <a:srgbClr val="D6E25A"/>
      </a:accent6>
      <a:hlink>
        <a:srgbClr val="035157"/>
      </a:hlink>
      <a:folHlink>
        <a:srgbClr val="00A6B7"/>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320DA212E62548A69F5770D9120794" ma:contentTypeVersion="3" ma:contentTypeDescription="Create a new document." ma:contentTypeScope="" ma:versionID="1d01fd77df7558fda1a26b4f88beca1f">
  <xsd:schema xmlns:xsd="http://www.w3.org/2001/XMLSchema" xmlns:xs="http://www.w3.org/2001/XMLSchema" xmlns:p="http://schemas.microsoft.com/office/2006/metadata/properties" xmlns:ns1="http://schemas.microsoft.com/sharepoint/v3" xmlns:ns2="298e99ec-c48a-47ec-a669-474077c9539e" targetNamespace="http://schemas.microsoft.com/office/2006/metadata/properties" ma:root="true" ma:fieldsID="d622cfd886f73b77e0c799e5b9d13622" ns1:_="" ns2:_="">
    <xsd:import namespace="http://schemas.microsoft.com/sharepoint/v3"/>
    <xsd:import namespace="298e99ec-c48a-47ec-a669-474077c9539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8e99ec-c48a-47ec-a669-474077c9539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5CFD27-03A8-47A1-B0A3-035863D0DFFF}">
  <ds:schemaRefs>
    <ds:schemaRef ds:uri="http://schemas.microsoft.com/office/infopath/2007/PartnerControls"/>
    <ds:schemaRef ds:uri="http://purl.org/dc/terms/"/>
    <ds:schemaRef ds:uri="http://schemas.microsoft.com/office/2006/documentManagement/types"/>
    <ds:schemaRef ds:uri="298e99ec-c48a-47ec-a669-474077c9539e"/>
    <ds:schemaRef ds:uri="http://schemas.microsoft.com/sharepoint/v3"/>
    <ds:schemaRef ds:uri="http://purl.org/dc/elements/1.1/"/>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B1FD717-F19F-4B1A-B53F-6020B4B1A0D4}">
  <ds:schemaRefs>
    <ds:schemaRef ds:uri="http://schemas.microsoft.com/sharepoint/v3/contenttype/forms"/>
  </ds:schemaRefs>
</ds:datastoreItem>
</file>

<file path=customXml/itemProps3.xml><?xml version="1.0" encoding="utf-8"?>
<ds:datastoreItem xmlns:ds="http://schemas.openxmlformats.org/officeDocument/2006/customXml" ds:itemID="{D8391E72-4794-44D9-992A-68AA6BE544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98e99ec-c48a-47ec-a669-474077c95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1700</Words>
  <Application>Microsoft Office PowerPoint</Application>
  <PresentationFormat>Widescreen</PresentationFormat>
  <Paragraphs>307</Paragraphs>
  <Slides>38</Slides>
  <Notes>38</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38</vt:i4>
      </vt:variant>
    </vt:vector>
  </HeadingPairs>
  <TitlesOfParts>
    <vt:vector size="51" baseType="lpstr">
      <vt:lpstr>.AppleSystemUIFont</vt:lpstr>
      <vt:lpstr>Arial</vt:lpstr>
      <vt:lpstr>Calibri</vt:lpstr>
      <vt:lpstr>Calibri Light</vt:lpstr>
      <vt:lpstr>Georgia</vt:lpstr>
      <vt:lpstr>LucidaGrande</vt:lpstr>
      <vt:lpstr>Oswald</vt:lpstr>
      <vt:lpstr>Oswald Light</vt:lpstr>
      <vt:lpstr>Roboto Mono</vt:lpstr>
      <vt:lpstr>LF Master</vt:lpstr>
      <vt:lpstr>SF Master</vt:lpstr>
      <vt:lpstr>LI Master</vt:lpstr>
      <vt:lpstr>FC Master</vt:lpstr>
      <vt:lpstr>FUTURE-PROOF YOUR CONTENT: BUILDING YOUR STRUCTURE  FROM THE BOTTOM UP</vt:lpstr>
      <vt:lpstr>STRUCTURED CONTENT IS. . .</vt:lpstr>
      <vt:lpstr>USING TAXONOMIES IN DRUPAL</vt:lpstr>
      <vt:lpstr>STRUCTURED CONTENT = COPE</vt:lpstr>
      <vt:lpstr>STRUCTURED CONTENT = COPE</vt:lpstr>
      <vt:lpstr>WHAT CAN STRUCTURED CONTENT DO FOR ME?</vt:lpstr>
      <vt:lpstr>STRUCTURED CONTENT = FLEXIBLE</vt:lpstr>
      <vt:lpstr>REUSABLE: LEADERSHIP BIO + REGION CONTENT TYPES</vt:lpstr>
      <vt:lpstr>REUSABLE: LEADERSHIP BIO + STAFFDIV &amp; OPDIV</vt:lpstr>
      <vt:lpstr>REUSABLE: LEADERSHIP BIO + NEWS RELEASE</vt:lpstr>
      <vt:lpstr>STRUCTURED CONTENT = FUTURE-PROOF</vt:lpstr>
      <vt:lpstr>HOW DO YOU ADD STRUCTURED CONTENT TO YOUR SITE?</vt:lpstr>
      <vt:lpstr>CONTENT MODEL</vt:lpstr>
      <vt:lpstr>CONTENT TYPE: LEADERSHIP BIO</vt:lpstr>
      <vt:lpstr>CONTENT TYPE = CONSISTENCY</vt:lpstr>
      <vt:lpstr>CONTENT TYPE + TAGGING = CONSISTENT AND REUSABLE</vt:lpstr>
      <vt:lpstr>TAGGING + TAXONOMY AND USING VIEWS</vt:lpstr>
      <vt:lpstr>TAGGING + TAXONOMY</vt:lpstr>
      <vt:lpstr>SPEAKING OF TAGS… WHAT ABOUT SCHEMA AND METADATA?</vt:lpstr>
      <vt:lpstr>MICRODATA: W3 SCHOOLS STYLE</vt:lpstr>
      <vt:lpstr>MICRODATA: DUBLIN CORE STYLE</vt:lpstr>
      <vt:lpstr>MICRODATA: OPEN GRAPH STYLE</vt:lpstr>
      <vt:lpstr>MICRODATA: TWITTER</vt:lpstr>
      <vt:lpstr>HOW DO THEY DIFFER?</vt:lpstr>
      <vt:lpstr>THE FUTURE OF METADATA: JSON-LD</vt:lpstr>
      <vt:lpstr>JSON-LD VS. HTML</vt:lpstr>
      <vt:lpstr>TAGGING &gt; CONTENT SYNDICATION</vt:lpstr>
      <vt:lpstr>HHS SYNDICATION </vt:lpstr>
      <vt:lpstr>HHS SYNDICATION BENEFITS</vt:lpstr>
      <vt:lpstr>Content Goes Where Your Audiences Are</vt:lpstr>
      <vt:lpstr>HHS GITHUB = CONTENT TYPES + DRUPAL FEATURES</vt:lpstr>
      <vt:lpstr>HHS GITHUB = CONTENT TYPES + DRUPAL FEATURES</vt:lpstr>
      <vt:lpstr>FAQ Content Model</vt:lpstr>
      <vt:lpstr>Drupal Features</vt:lpstr>
      <vt:lpstr>SUMMARY</vt:lpstr>
      <vt:lpstr>QUESTIONS?</vt:lpstr>
      <vt:lpstr>ADDITIONAL RESOURCES</vt:lpstr>
      <vt:lpstr>FOR MORE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FUTURE-PROOF YOUR CONTENT: BUILDING YOUR STRUCTURE  FROM THE BOTTOM UP</dc:title>
  <dc:creator>Kieffer-Hess, Sara [USA]</dc:creator>
  <cp:lastModifiedBy>Kieffer-Hess, Sara [USA]</cp:lastModifiedBy>
  <cp:revision>5</cp:revision>
  <dcterms:modified xsi:type="dcterms:W3CDTF">2017-08-01T16:52:36Z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0x01010054320DA212E62548A69F5770D9120794</vt:lpwstr>
  </property>
</Properties>
</file>