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1" r:id="rId1"/>
  </p:sldMasterIdLst>
  <p:notesMasterIdLst>
    <p:notesMasterId r:id="rId21"/>
  </p:notesMasterIdLst>
  <p:sldIdLst>
    <p:sldId id="263" r:id="rId2"/>
    <p:sldId id="264" r:id="rId3"/>
    <p:sldId id="265" r:id="rId4"/>
    <p:sldId id="259" r:id="rId5"/>
    <p:sldId id="267" r:id="rId6"/>
    <p:sldId id="269" r:id="rId7"/>
    <p:sldId id="268" r:id="rId8"/>
    <p:sldId id="261" r:id="rId9"/>
    <p:sldId id="262" r:id="rId10"/>
    <p:sldId id="271" r:id="rId11"/>
    <p:sldId id="272" r:id="rId12"/>
    <p:sldId id="273" r:id="rId13"/>
    <p:sldId id="276" r:id="rId14"/>
    <p:sldId id="277" r:id="rId15"/>
    <p:sldId id="280" r:id="rId16"/>
    <p:sldId id="281" r:id="rId17"/>
    <p:sldId id="266" r:id="rId18"/>
    <p:sldId id="284" r:id="rId19"/>
    <p:sldId id="270"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7"/>
    <p:restoredTop sz="94608"/>
  </p:normalViewPr>
  <p:slideViewPr>
    <p:cSldViewPr snapToGrid="0" snapToObjects="1">
      <p:cViewPr varScale="1">
        <p:scale>
          <a:sx n="70" d="100"/>
          <a:sy n="70" d="100"/>
        </p:scale>
        <p:origin x="184"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Core</c:v>
                </c:pt>
              </c:strCache>
            </c:strRef>
          </c:tx>
          <c:spPr>
            <a:pattFill prst="ltHorz">
              <a:fgClr>
                <a:schemeClr val="accent1"/>
              </a:fgClr>
              <a:bgClr>
                <a:schemeClr val="bg1"/>
              </a:bgClr>
            </a:pattFill>
            <a:ln>
              <a:solidFill>
                <a:schemeClr val="accent1"/>
              </a:solidFill>
            </a:ln>
            <a:effectLst/>
          </c:spPr>
          <c:invertIfNegative val="0"/>
          <c:cat>
            <c:strRef>
              <c:f>Sheet1!$A$2</c:f>
              <c:strCache>
                <c:ptCount val="1"/>
                <c:pt idx="0">
                  <c:v>Overall Functionality</c:v>
                </c:pt>
              </c:strCache>
            </c:strRef>
          </c:cat>
          <c:val>
            <c:numRef>
              <c:f>Sheet1!$B$2</c:f>
              <c:numCache>
                <c:formatCode>0%</c:formatCode>
                <c:ptCount val="1"/>
                <c:pt idx="0">
                  <c:v>0.8</c:v>
                </c:pt>
              </c:numCache>
            </c:numRef>
          </c:val>
          <c:extLst>
            <c:ext xmlns:c16="http://schemas.microsoft.com/office/drawing/2014/chart" uri="{C3380CC4-5D6E-409C-BE32-E72D297353CC}">
              <c16:uniqueId val="{00000000-A601-9041-9258-C91754ADFDB1}"/>
            </c:ext>
          </c:extLst>
        </c:ser>
        <c:ser>
          <c:idx val="1"/>
          <c:order val="1"/>
          <c:tx>
            <c:strRef>
              <c:f>Sheet1!$C$1</c:f>
              <c:strCache>
                <c:ptCount val="1"/>
                <c:pt idx="0">
                  <c:v>Contrib</c:v>
                </c:pt>
              </c:strCache>
            </c:strRef>
          </c:tx>
          <c:spPr>
            <a:solidFill>
              <a:schemeClr val="accent2"/>
            </a:solidFill>
            <a:ln>
              <a:solidFill>
                <a:schemeClr val="accent1"/>
              </a:solidFill>
            </a:ln>
            <a:effectLst/>
          </c:spPr>
          <c:invertIfNegative val="0"/>
          <c:cat>
            <c:strRef>
              <c:f>Sheet1!$A$2</c:f>
              <c:strCache>
                <c:ptCount val="1"/>
                <c:pt idx="0">
                  <c:v>Overall Functionality</c:v>
                </c:pt>
              </c:strCache>
            </c:strRef>
          </c:cat>
          <c:val>
            <c:numRef>
              <c:f>Sheet1!$C$2</c:f>
              <c:numCache>
                <c:formatCode>0%</c:formatCode>
                <c:ptCount val="1"/>
                <c:pt idx="0">
                  <c:v>0.2</c:v>
                </c:pt>
              </c:numCache>
            </c:numRef>
          </c:val>
          <c:extLst>
            <c:ext xmlns:c16="http://schemas.microsoft.com/office/drawing/2014/chart" uri="{C3380CC4-5D6E-409C-BE32-E72D297353CC}">
              <c16:uniqueId val="{00000003-A601-9041-9258-C91754ADFDB1}"/>
            </c:ext>
          </c:extLst>
        </c:ser>
        <c:dLbls>
          <c:showLegendKey val="0"/>
          <c:showVal val="0"/>
          <c:showCatName val="0"/>
          <c:showSerName val="0"/>
          <c:showPercent val="0"/>
          <c:showBubbleSize val="0"/>
        </c:dLbls>
        <c:gapWidth val="55"/>
        <c:overlap val="100"/>
        <c:axId val="934435376"/>
        <c:axId val="863675840"/>
      </c:barChart>
      <c:catAx>
        <c:axId val="93443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63675840"/>
        <c:crosses val="autoZero"/>
        <c:auto val="1"/>
        <c:lblAlgn val="ctr"/>
        <c:lblOffset val="100"/>
        <c:noMultiLvlLbl val="0"/>
      </c:catAx>
      <c:valAx>
        <c:axId val="863675840"/>
        <c:scaling>
          <c:orientation val="minMax"/>
        </c:scaling>
        <c:delete val="1"/>
        <c:axPos val="l"/>
        <c:numFmt formatCode="0%" sourceLinked="1"/>
        <c:majorTickMark val="none"/>
        <c:minorTickMark val="none"/>
        <c:tickLblPos val="nextTo"/>
        <c:crossAx val="9344353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Core</c:v>
                </c:pt>
              </c:strCache>
            </c:strRef>
          </c:tx>
          <c:spPr>
            <a:pattFill prst="ltHorz">
              <a:fgClr>
                <a:schemeClr val="accent1"/>
              </a:fgClr>
              <a:bgClr>
                <a:schemeClr val="bg1"/>
              </a:bgClr>
            </a:pattFill>
            <a:ln>
              <a:solidFill>
                <a:schemeClr val="accent1"/>
              </a:solidFill>
            </a:ln>
            <a:effectLst/>
          </c:spPr>
          <c:invertIfNegative val="0"/>
          <c:cat>
            <c:strRef>
              <c:f>Sheet1!$A$2</c:f>
              <c:strCache>
                <c:ptCount val="1"/>
                <c:pt idx="0">
                  <c:v>Properties/Presentation</c:v>
                </c:pt>
              </c:strCache>
            </c:strRef>
          </c:cat>
          <c:val>
            <c:numRef>
              <c:f>Sheet1!$B$2</c:f>
              <c:numCache>
                <c:formatCode>0%</c:formatCode>
                <c:ptCount val="1"/>
                <c:pt idx="0">
                  <c:v>0.2</c:v>
                </c:pt>
              </c:numCache>
            </c:numRef>
          </c:val>
          <c:extLst>
            <c:ext xmlns:c16="http://schemas.microsoft.com/office/drawing/2014/chart" uri="{C3380CC4-5D6E-409C-BE32-E72D297353CC}">
              <c16:uniqueId val="{00000000-5927-0C4A-9A11-11F54C448174}"/>
            </c:ext>
          </c:extLst>
        </c:ser>
        <c:ser>
          <c:idx val="1"/>
          <c:order val="1"/>
          <c:tx>
            <c:strRef>
              <c:f>Sheet1!$C$1</c:f>
              <c:strCache>
                <c:ptCount val="1"/>
                <c:pt idx="0">
                  <c:v>Contrib</c:v>
                </c:pt>
              </c:strCache>
            </c:strRef>
          </c:tx>
          <c:spPr>
            <a:solidFill>
              <a:schemeClr val="accent2"/>
            </a:solidFill>
            <a:ln>
              <a:solidFill>
                <a:schemeClr val="accent1"/>
              </a:solidFill>
            </a:ln>
            <a:effectLst/>
          </c:spPr>
          <c:invertIfNegative val="0"/>
          <c:cat>
            <c:strRef>
              <c:f>Sheet1!$A$2</c:f>
              <c:strCache>
                <c:ptCount val="1"/>
                <c:pt idx="0">
                  <c:v>Properties/Presentation</c:v>
                </c:pt>
              </c:strCache>
            </c:strRef>
          </c:cat>
          <c:val>
            <c:numRef>
              <c:f>Sheet1!$C$2</c:f>
              <c:numCache>
                <c:formatCode>0%</c:formatCode>
                <c:ptCount val="1"/>
                <c:pt idx="0">
                  <c:v>0.8</c:v>
                </c:pt>
              </c:numCache>
            </c:numRef>
          </c:val>
          <c:extLst>
            <c:ext xmlns:c16="http://schemas.microsoft.com/office/drawing/2014/chart" uri="{C3380CC4-5D6E-409C-BE32-E72D297353CC}">
              <c16:uniqueId val="{00000001-5927-0C4A-9A11-11F54C448174}"/>
            </c:ext>
          </c:extLst>
        </c:ser>
        <c:dLbls>
          <c:showLegendKey val="0"/>
          <c:showVal val="0"/>
          <c:showCatName val="0"/>
          <c:showSerName val="0"/>
          <c:showPercent val="0"/>
          <c:showBubbleSize val="0"/>
        </c:dLbls>
        <c:gapWidth val="55"/>
        <c:overlap val="100"/>
        <c:axId val="934435376"/>
        <c:axId val="863675840"/>
      </c:barChart>
      <c:catAx>
        <c:axId val="93443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63675840"/>
        <c:crosses val="autoZero"/>
        <c:auto val="1"/>
        <c:lblAlgn val="ctr"/>
        <c:lblOffset val="100"/>
        <c:noMultiLvlLbl val="0"/>
      </c:catAx>
      <c:valAx>
        <c:axId val="863675840"/>
        <c:scaling>
          <c:orientation val="minMax"/>
        </c:scaling>
        <c:delete val="1"/>
        <c:axPos val="l"/>
        <c:numFmt formatCode="0%" sourceLinked="1"/>
        <c:majorTickMark val="none"/>
        <c:minorTickMark val="none"/>
        <c:tickLblPos val="nextTo"/>
        <c:crossAx val="934435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69679-0948-4440-A884-305D020B5903}" type="datetimeFigureOut">
              <a:rPr lang="en-US" smtClean="0"/>
              <a:t>7/21/19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E501F-3DFE-7446-B918-F2D525EC2E1C}" type="slidenum">
              <a:rPr lang="en-US" smtClean="0"/>
              <a:t>‹#›</a:t>
            </a:fld>
            <a:endParaRPr lang="en-US"/>
          </a:p>
        </p:txBody>
      </p:sp>
    </p:spTree>
    <p:extLst>
      <p:ext uri="{BB962C8B-B14F-4D97-AF65-F5344CB8AC3E}">
        <p14:creationId xmlns:p14="http://schemas.microsoft.com/office/powerpoint/2010/main" val="80545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E501F-3DFE-7446-B918-F2D525EC2E1C}" type="slidenum">
              <a:rPr lang="en-US" smtClean="0"/>
              <a:t>1</a:t>
            </a:fld>
            <a:endParaRPr lang="en-US"/>
          </a:p>
        </p:txBody>
      </p:sp>
    </p:spTree>
    <p:extLst>
      <p:ext uri="{BB962C8B-B14F-4D97-AF65-F5344CB8AC3E}">
        <p14:creationId xmlns:p14="http://schemas.microsoft.com/office/powerpoint/2010/main" val="453581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E501F-3DFE-7446-B918-F2D525EC2E1C}" type="slidenum">
              <a:rPr lang="en-US" smtClean="0"/>
              <a:t>4</a:t>
            </a:fld>
            <a:endParaRPr lang="en-US"/>
          </a:p>
        </p:txBody>
      </p:sp>
    </p:spTree>
    <p:extLst>
      <p:ext uri="{BB962C8B-B14F-4D97-AF65-F5344CB8AC3E}">
        <p14:creationId xmlns:p14="http://schemas.microsoft.com/office/powerpoint/2010/main" val="3723368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E501F-3DFE-7446-B918-F2D525EC2E1C}" type="slidenum">
              <a:rPr lang="en-US" smtClean="0"/>
              <a:t>5</a:t>
            </a:fld>
            <a:endParaRPr lang="en-US"/>
          </a:p>
        </p:txBody>
      </p:sp>
    </p:spTree>
    <p:extLst>
      <p:ext uri="{BB962C8B-B14F-4D97-AF65-F5344CB8AC3E}">
        <p14:creationId xmlns:p14="http://schemas.microsoft.com/office/powerpoint/2010/main" val="137248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JOKE </a:t>
            </a:r>
          </a:p>
          <a:p>
            <a:r>
              <a:rPr lang="en-US" dirty="0"/>
              <a:t>END: most contributed functionality deals with the storage, retrieval and presentation of content</a:t>
            </a:r>
          </a:p>
        </p:txBody>
      </p:sp>
      <p:sp>
        <p:nvSpPr>
          <p:cNvPr id="4" name="Slide Number Placeholder 3"/>
          <p:cNvSpPr>
            <a:spLocks noGrp="1"/>
          </p:cNvSpPr>
          <p:nvPr>
            <p:ph type="sldNum" sz="quarter" idx="5"/>
          </p:nvPr>
        </p:nvSpPr>
        <p:spPr/>
        <p:txBody>
          <a:bodyPr/>
          <a:lstStyle/>
          <a:p>
            <a:fld id="{D1FE501F-3DFE-7446-B918-F2D525EC2E1C}" type="slidenum">
              <a:rPr lang="en-US" smtClean="0"/>
              <a:t>6</a:t>
            </a:fld>
            <a:endParaRPr lang="en-US"/>
          </a:p>
        </p:txBody>
      </p:sp>
    </p:spTree>
    <p:extLst>
      <p:ext uri="{BB962C8B-B14F-4D97-AF65-F5344CB8AC3E}">
        <p14:creationId xmlns:p14="http://schemas.microsoft.com/office/powerpoint/2010/main" val="428355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Content is the most difficult thing to migrate in a CMS. How easy would it be to migrate if there were no content</a:t>
            </a:r>
          </a:p>
        </p:txBody>
      </p:sp>
      <p:sp>
        <p:nvSpPr>
          <p:cNvPr id="4" name="Slide Number Placeholder 3"/>
          <p:cNvSpPr>
            <a:spLocks noGrp="1"/>
          </p:cNvSpPr>
          <p:nvPr>
            <p:ph type="sldNum" sz="quarter" idx="5"/>
          </p:nvPr>
        </p:nvSpPr>
        <p:spPr/>
        <p:txBody>
          <a:bodyPr/>
          <a:lstStyle/>
          <a:p>
            <a:fld id="{D1FE501F-3DFE-7446-B918-F2D525EC2E1C}" type="slidenum">
              <a:rPr lang="en-US" smtClean="0"/>
              <a:t>7</a:t>
            </a:fld>
            <a:endParaRPr lang="en-US"/>
          </a:p>
        </p:txBody>
      </p:sp>
    </p:spTree>
    <p:extLst>
      <p:ext uri="{BB962C8B-B14F-4D97-AF65-F5344CB8AC3E}">
        <p14:creationId xmlns:p14="http://schemas.microsoft.com/office/powerpoint/2010/main" val="373518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Runner – hitting the wall – experience breeds analogy</a:t>
            </a:r>
          </a:p>
        </p:txBody>
      </p:sp>
      <p:sp>
        <p:nvSpPr>
          <p:cNvPr id="4" name="Slide Number Placeholder 3"/>
          <p:cNvSpPr>
            <a:spLocks noGrp="1"/>
          </p:cNvSpPr>
          <p:nvPr>
            <p:ph type="sldNum" sz="quarter" idx="5"/>
          </p:nvPr>
        </p:nvSpPr>
        <p:spPr/>
        <p:txBody>
          <a:bodyPr/>
          <a:lstStyle/>
          <a:p>
            <a:fld id="{D1FE501F-3DFE-7446-B918-F2D525EC2E1C}" type="slidenum">
              <a:rPr lang="en-US" smtClean="0"/>
              <a:t>9</a:t>
            </a:fld>
            <a:endParaRPr lang="en-US"/>
          </a:p>
        </p:txBody>
      </p:sp>
    </p:spTree>
    <p:extLst>
      <p:ext uri="{BB962C8B-B14F-4D97-AF65-F5344CB8AC3E}">
        <p14:creationId xmlns:p14="http://schemas.microsoft.com/office/powerpoint/2010/main" val="879141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Balancing act case study/code/demo</a:t>
            </a:r>
          </a:p>
        </p:txBody>
      </p:sp>
      <p:sp>
        <p:nvSpPr>
          <p:cNvPr id="4" name="Slide Number Placeholder 3"/>
          <p:cNvSpPr>
            <a:spLocks noGrp="1"/>
          </p:cNvSpPr>
          <p:nvPr>
            <p:ph type="sldNum" sz="quarter" idx="5"/>
          </p:nvPr>
        </p:nvSpPr>
        <p:spPr/>
        <p:txBody>
          <a:bodyPr/>
          <a:lstStyle/>
          <a:p>
            <a:fld id="{D1FE501F-3DFE-7446-B918-F2D525EC2E1C}" type="slidenum">
              <a:rPr lang="en-US" smtClean="0"/>
              <a:t>10</a:t>
            </a:fld>
            <a:endParaRPr lang="en-US"/>
          </a:p>
        </p:txBody>
      </p:sp>
    </p:spTree>
    <p:extLst>
      <p:ext uri="{BB962C8B-B14F-4D97-AF65-F5344CB8AC3E}">
        <p14:creationId xmlns:p14="http://schemas.microsoft.com/office/powerpoint/2010/main" val="896821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Migration Migraine?</a:t>
            </a:r>
          </a:p>
        </p:txBody>
      </p:sp>
      <p:sp>
        <p:nvSpPr>
          <p:cNvPr id="4" name="Slide Number Placeholder 3"/>
          <p:cNvSpPr>
            <a:spLocks noGrp="1"/>
          </p:cNvSpPr>
          <p:nvPr>
            <p:ph type="sldNum" sz="quarter" idx="5"/>
          </p:nvPr>
        </p:nvSpPr>
        <p:spPr/>
        <p:txBody>
          <a:bodyPr/>
          <a:lstStyle/>
          <a:p>
            <a:fld id="{D1FE501F-3DFE-7446-B918-F2D525EC2E1C}" type="slidenum">
              <a:rPr lang="en-US" smtClean="0"/>
              <a:t>17</a:t>
            </a:fld>
            <a:endParaRPr lang="en-US"/>
          </a:p>
        </p:txBody>
      </p:sp>
    </p:spTree>
    <p:extLst>
      <p:ext uri="{BB962C8B-B14F-4D97-AF65-F5344CB8AC3E}">
        <p14:creationId xmlns:p14="http://schemas.microsoft.com/office/powerpoint/2010/main" val="9871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FE501F-3DFE-7446-B918-F2D525EC2E1C}" type="slidenum">
              <a:rPr lang="en-US" smtClean="0"/>
              <a:t>19</a:t>
            </a:fld>
            <a:endParaRPr lang="en-US"/>
          </a:p>
        </p:txBody>
      </p:sp>
    </p:spTree>
    <p:extLst>
      <p:ext uri="{BB962C8B-B14F-4D97-AF65-F5344CB8AC3E}">
        <p14:creationId xmlns:p14="http://schemas.microsoft.com/office/powerpoint/2010/main" val="2445206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889000" y="1149350"/>
            <a:ext cx="10414000" cy="2324100"/>
          </a:xfrm>
          <a:prstGeom prst="rect">
            <a:avLst/>
          </a:prstGeom>
        </p:spPr>
        <p:txBody>
          <a:bodyPr anchor="b"/>
          <a:lstStyle/>
          <a:p>
            <a:r>
              <a:rPr lang="en-US"/>
              <a:t>Click to edit Master title style</a:t>
            </a:r>
            <a:endParaRPr/>
          </a:p>
        </p:txBody>
      </p:sp>
      <p:sp>
        <p:nvSpPr>
          <p:cNvPr id="12" name="Body Level One…"/>
          <p:cNvSpPr txBox="1">
            <a:spLocks noGrp="1"/>
          </p:cNvSpPr>
          <p:nvPr>
            <p:ph type="body" sz="quarter" idx="1"/>
          </p:nvPr>
        </p:nvSpPr>
        <p:spPr>
          <a:xfrm>
            <a:off x="889000" y="3536950"/>
            <a:ext cx="10414000" cy="793750"/>
          </a:xfrm>
          <a:prstGeom prst="rect">
            <a:avLst/>
          </a:prstGeom>
        </p:spPr>
        <p:txBody>
          <a:bodyPr anchor="t"/>
          <a:lstStyle>
            <a:lvl1pPr marL="0" indent="0" algn="ctr">
              <a:spcBef>
                <a:spcPts val="0"/>
              </a:spcBef>
              <a:buSzTx/>
              <a:buNone/>
              <a:defRPr sz="2700"/>
            </a:lvl1pPr>
            <a:lvl2pPr marL="0" indent="114300" algn="ctr">
              <a:spcBef>
                <a:spcPts val="0"/>
              </a:spcBef>
              <a:buSzTx/>
              <a:buNone/>
              <a:defRPr sz="2700"/>
            </a:lvl2pPr>
            <a:lvl3pPr marL="0" indent="228600" algn="ctr">
              <a:spcBef>
                <a:spcPts val="0"/>
              </a:spcBef>
              <a:buSzTx/>
              <a:buNone/>
              <a:defRPr sz="2700"/>
            </a:lvl3pPr>
            <a:lvl4pPr marL="0" indent="342900" algn="ctr">
              <a:spcBef>
                <a:spcPts val="0"/>
              </a:spcBef>
              <a:buSzTx/>
              <a:buNone/>
              <a:defRPr sz="2700"/>
            </a:lvl4pPr>
            <a:lvl5pPr marL="0" indent="457200" algn="ctr">
              <a:spcBef>
                <a:spcPts val="0"/>
              </a:spcBef>
              <a:buSzTx/>
              <a:buNone/>
              <a:defRPr sz="2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3"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300989755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193800" y="4476750"/>
            <a:ext cx="9810750" cy="348813"/>
          </a:xfrm>
          <a:prstGeom prst="rect">
            <a:avLst/>
          </a:prstGeom>
        </p:spPr>
        <p:txBody>
          <a:bodyPr anchor="t">
            <a:spAutoFit/>
          </a:bodyPr>
          <a:lstStyle>
            <a:lvl1pPr marL="0" indent="0" algn="ctr">
              <a:spcBef>
                <a:spcPts val="0"/>
              </a:spcBef>
              <a:buSzTx/>
              <a:buNone/>
              <a:defRPr sz="1600" i="1"/>
            </a:lvl1pPr>
          </a:lstStyle>
          <a:p>
            <a:pPr lvl="0"/>
            <a:r>
              <a:rPr lang="en-US"/>
              <a:t>Edit Master text styles</a:t>
            </a:r>
          </a:p>
        </p:txBody>
      </p:sp>
      <p:sp>
        <p:nvSpPr>
          <p:cNvPr id="94" name="“Type a quote here.”"/>
          <p:cNvSpPr txBox="1">
            <a:spLocks noGrp="1"/>
          </p:cNvSpPr>
          <p:nvPr>
            <p:ph type="body" sz="quarter" idx="14"/>
          </p:nvPr>
        </p:nvSpPr>
        <p:spPr>
          <a:xfrm>
            <a:off x="1193800" y="3008888"/>
            <a:ext cx="9810750" cy="471924"/>
          </a:xfrm>
          <a:prstGeom prst="rect">
            <a:avLst/>
          </a:prstGeom>
        </p:spPr>
        <p:txBody>
          <a:bodyPr>
            <a:spAutoFit/>
          </a:bodyPr>
          <a:lstStyle>
            <a:lvl1pPr marL="0" indent="0" algn="ctr">
              <a:spcBef>
                <a:spcPts val="0"/>
              </a:spcBef>
              <a:buSzTx/>
              <a:buNone/>
              <a:defRPr sz="2400">
                <a:latin typeface="+mn-lt"/>
                <a:ea typeface="+mn-ea"/>
                <a:cs typeface="+mn-cs"/>
                <a:sym typeface="Helvetica Neue Medium"/>
              </a:defRPr>
            </a:lvl1pPr>
          </a:lstStyle>
          <a:p>
            <a:pPr lvl="0"/>
            <a:r>
              <a:rPr lang="en-US"/>
              <a:t>Edit Master text styles</a:t>
            </a:r>
          </a:p>
        </p:txBody>
      </p:sp>
      <p:sp>
        <p:nvSpPr>
          <p:cNvPr id="95"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176609062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2192000" cy="6858000"/>
          </a:xfrm>
          <a:prstGeom prst="rect">
            <a:avLst/>
          </a:prstGeom>
        </p:spPr>
        <p:txBody>
          <a:bodyPr lIns="91439" tIns="45719" rIns="91439" bIns="45719" anchor="t">
            <a:noAutofit/>
          </a:bodyPr>
          <a:lstStyle/>
          <a:p>
            <a:r>
              <a:rPr lang="en-US"/>
              <a:t>Click icon to add picture</a:t>
            </a:r>
            <a:endParaRPr/>
          </a:p>
        </p:txBody>
      </p:sp>
      <p:sp>
        <p:nvSpPr>
          <p:cNvPr id="103"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2446390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Title &amp; Subtitle">
    <p:spTree>
      <p:nvGrpSpPr>
        <p:cNvPr id="1" name=""/>
        <p:cNvGrpSpPr/>
        <p:nvPr/>
      </p:nvGrpSpPr>
      <p:grpSpPr>
        <a:xfrm>
          <a:off x="0" y="0"/>
          <a:ext cx="0" cy="0"/>
          <a:chOff x="0" y="0"/>
          <a:chExt cx="0" cy="0"/>
        </a:xfrm>
      </p:grpSpPr>
      <p:pic>
        <p:nvPicPr>
          <p:cNvPr id="117" name="Cover.jpg" descr="Cover.jpg"/>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8" name="Title"/>
          <p:cNvSpPr txBox="1">
            <a:spLocks noGrp="1"/>
          </p:cNvSpPr>
          <p:nvPr>
            <p:ph type="body" sz="quarter" idx="13"/>
          </p:nvPr>
        </p:nvSpPr>
        <p:spPr>
          <a:xfrm>
            <a:off x="997650" y="1745779"/>
            <a:ext cx="10196702" cy="1410643"/>
          </a:xfrm>
          <a:prstGeom prst="rect">
            <a:avLst/>
          </a:prstGeom>
        </p:spPr>
        <p:txBody>
          <a:bodyPr wrap="none">
            <a:spAutoFit/>
          </a:bodyPr>
          <a:lstStyle>
            <a:lvl1pPr marL="0" indent="0" algn="ctr">
              <a:spcBef>
                <a:spcPts val="0"/>
              </a:spcBef>
              <a:buSzTx/>
              <a:buNone/>
              <a:defRPr sz="8500" b="1" i="1">
                <a:solidFill>
                  <a:srgbClr val="FFFFFF"/>
                </a:solidFill>
                <a:latin typeface="Tisa Sans Pro"/>
                <a:ea typeface="Tisa Sans Pro"/>
                <a:cs typeface="Tisa Sans Pro"/>
                <a:sym typeface="Tisa Sans Pro"/>
              </a:defRPr>
            </a:lvl1pPr>
          </a:lstStyle>
          <a:p>
            <a:pPr lvl="0"/>
            <a:r>
              <a:rPr lang="en-US"/>
              <a:t>Edit Master text styles</a:t>
            </a:r>
          </a:p>
        </p:txBody>
      </p:sp>
      <p:sp>
        <p:nvSpPr>
          <p:cNvPr id="119" name="Line"/>
          <p:cNvSpPr/>
          <p:nvPr/>
        </p:nvSpPr>
        <p:spPr>
          <a:xfrm>
            <a:off x="5624947" y="4025900"/>
            <a:ext cx="942107" cy="0"/>
          </a:xfrm>
          <a:prstGeom prst="line">
            <a:avLst/>
          </a:prstGeom>
          <a:ln w="63500">
            <a:solidFill>
              <a:srgbClr val="FFFFFF"/>
            </a:solidFill>
            <a:miter lim="400000"/>
          </a:ln>
        </p:spPr>
        <p:txBody>
          <a:bodyPr lIns="25400" tIns="25400" rIns="25400" bIns="25400" anchor="ctr"/>
          <a:lstStyle/>
          <a:p>
            <a:pPr>
              <a:defRPr sz="3200" b="0">
                <a:latin typeface="Helvetica Light"/>
                <a:ea typeface="Helvetica Light"/>
                <a:cs typeface="Helvetica Light"/>
                <a:sym typeface="Helvetica Light"/>
              </a:defRPr>
            </a:pPr>
            <a:endParaRPr sz="1600"/>
          </a:p>
        </p:txBody>
      </p:sp>
      <p:sp>
        <p:nvSpPr>
          <p:cNvPr id="120" name="Your Name Here"/>
          <p:cNvSpPr txBox="1">
            <a:spLocks noGrp="1"/>
          </p:cNvSpPr>
          <p:nvPr>
            <p:ph type="body" sz="quarter" idx="14"/>
          </p:nvPr>
        </p:nvSpPr>
        <p:spPr>
          <a:xfrm>
            <a:off x="3965609" y="4261774"/>
            <a:ext cx="4260783" cy="544252"/>
          </a:xfrm>
          <a:prstGeom prst="rect">
            <a:avLst/>
          </a:prstGeom>
        </p:spPr>
        <p:txBody>
          <a:bodyPr wrap="none">
            <a:spAutoFit/>
          </a:bodyPr>
          <a:lstStyle>
            <a:lvl1pPr marL="0" indent="0" algn="ctr">
              <a:lnSpc>
                <a:spcPct val="80000"/>
              </a:lnSpc>
              <a:spcBef>
                <a:spcPts val="0"/>
              </a:spcBef>
              <a:buSzTx/>
              <a:buNone/>
              <a:defRPr sz="3500" b="1" i="1">
                <a:solidFill>
                  <a:srgbClr val="FFFFFF"/>
                </a:solidFill>
                <a:latin typeface="Tisa Sans Pro"/>
                <a:ea typeface="Tisa Sans Pro"/>
                <a:cs typeface="Tisa Sans Pro"/>
                <a:sym typeface="Tisa Sans Pro"/>
              </a:defRPr>
            </a:lvl1pPr>
          </a:lstStyle>
          <a:p>
            <a:pPr lvl="0"/>
            <a:r>
              <a:rPr lang="en-US"/>
              <a:t>Edit Master text styles</a:t>
            </a:r>
          </a:p>
        </p:txBody>
      </p:sp>
      <p:pic>
        <p:nvPicPr>
          <p:cNvPr id="121" name="BIXAL_LOGO_white_2017.png" descr="BIXAL_LOGO_white_2017.png"/>
          <p:cNvPicPr>
            <a:picLocks noChangeAspect="1"/>
          </p:cNvPicPr>
          <p:nvPr/>
        </p:nvPicPr>
        <p:blipFill>
          <a:blip r:embed="rId3"/>
          <a:stretch>
            <a:fillRect/>
          </a:stretch>
        </p:blipFill>
        <p:spPr>
          <a:xfrm>
            <a:off x="10681668" y="5963786"/>
            <a:ext cx="1099150" cy="471065"/>
          </a:xfrm>
          <a:prstGeom prst="rect">
            <a:avLst/>
          </a:prstGeom>
          <a:ln w="12700">
            <a:miter lim="400000"/>
          </a:ln>
        </p:spPr>
      </p:pic>
      <p:sp>
        <p:nvSpPr>
          <p:cNvPr id="122" name="August 20, 2018"/>
          <p:cNvSpPr txBox="1">
            <a:spLocks noGrp="1"/>
          </p:cNvSpPr>
          <p:nvPr>
            <p:ph type="body" sz="quarter" idx="15"/>
          </p:nvPr>
        </p:nvSpPr>
        <p:spPr>
          <a:xfrm>
            <a:off x="5406720" y="5000358"/>
            <a:ext cx="2128788" cy="318036"/>
          </a:xfrm>
          <a:prstGeom prst="rect">
            <a:avLst/>
          </a:prstGeom>
        </p:spPr>
        <p:txBody>
          <a:bodyPr wrap="none">
            <a:spAutoFit/>
          </a:bodyPr>
          <a:lstStyle>
            <a:lvl1pPr marL="0" indent="0" defTabSz="228600">
              <a:spcBef>
                <a:spcPts val="0"/>
              </a:spcBef>
              <a:buSzTx/>
              <a:buNone/>
              <a:defRPr sz="1400" b="1">
                <a:solidFill>
                  <a:srgbClr val="FFFFFF"/>
                </a:solidFill>
                <a:latin typeface="Proxima Nova"/>
                <a:ea typeface="Proxima Nova"/>
                <a:cs typeface="Proxima Nova"/>
                <a:sym typeface="Proxima Nova"/>
              </a:defRPr>
            </a:lvl1pPr>
          </a:lstStyle>
          <a:p>
            <a:pPr lvl="0"/>
            <a:r>
              <a:rPr lang="en-US"/>
              <a:t>Edit Master text styles</a:t>
            </a:r>
          </a:p>
        </p:txBody>
      </p:sp>
      <p:sp>
        <p:nvSpPr>
          <p:cNvPr id="123" name="Slide Number"/>
          <p:cNvSpPr txBox="1">
            <a:spLocks noGrp="1"/>
          </p:cNvSpPr>
          <p:nvPr>
            <p:ph type="sldNum" sz="quarter" idx="2"/>
          </p:nvPr>
        </p:nvSpPr>
        <p:spPr>
          <a:xfrm>
            <a:off x="5939739" y="6540500"/>
            <a:ext cx="306174" cy="287258"/>
          </a:xfrm>
          <a:prstGeom prst="rect">
            <a:avLst/>
          </a:prstGeom>
        </p:spPr>
        <p:txBody>
          <a:bodyPr/>
          <a:lstStyle>
            <a:lvl1pPr>
              <a:defRPr>
                <a:latin typeface="Helvetica Light"/>
                <a:ea typeface="Helvetica Light"/>
                <a:cs typeface="Helvetica Light"/>
                <a:sym typeface="Helvetica Light"/>
              </a:defRPr>
            </a:lvl1pPr>
          </a:lstStyle>
          <a:p>
            <a:fld id="{58FE258D-3DF6-284F-BBB5-88AB92305105}" type="slidenum">
              <a:rPr lang="en-US" smtClean="0"/>
              <a:t>‹#›</a:t>
            </a:fld>
            <a:endParaRPr lang="en-US"/>
          </a:p>
        </p:txBody>
      </p:sp>
    </p:spTree>
    <p:extLst>
      <p:ext uri="{BB962C8B-B14F-4D97-AF65-F5344CB8AC3E}">
        <p14:creationId xmlns:p14="http://schemas.microsoft.com/office/powerpoint/2010/main" val="268136181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ullets">
    <p:spTree>
      <p:nvGrpSpPr>
        <p:cNvPr id="1" name=""/>
        <p:cNvGrpSpPr/>
        <p:nvPr/>
      </p:nvGrpSpPr>
      <p:grpSpPr>
        <a:xfrm>
          <a:off x="0" y="0"/>
          <a:ext cx="0" cy="0"/>
          <a:chOff x="0" y="0"/>
          <a:chExt cx="0" cy="0"/>
        </a:xfrm>
      </p:grpSpPr>
      <p:pic>
        <p:nvPicPr>
          <p:cNvPr id="130" name="BIXAL_LOGO_white_2017.png" descr="BIXAL_LOGO_white_2017.png"/>
          <p:cNvPicPr>
            <a:picLocks noChangeAspect="1"/>
          </p:cNvPicPr>
          <p:nvPr/>
        </p:nvPicPr>
        <p:blipFill>
          <a:blip r:embed="rId2"/>
          <a:stretch>
            <a:fillRect/>
          </a:stretch>
        </p:blipFill>
        <p:spPr>
          <a:xfrm>
            <a:off x="10897568" y="6249536"/>
            <a:ext cx="971692" cy="416440"/>
          </a:xfrm>
          <a:prstGeom prst="rect">
            <a:avLst/>
          </a:prstGeom>
          <a:ln w="12700">
            <a:miter lim="400000"/>
          </a:ln>
        </p:spPr>
      </p:pic>
      <p:sp>
        <p:nvSpPr>
          <p:cNvPr id="131" name="Header Here"/>
          <p:cNvSpPr txBox="1">
            <a:spLocks noGrp="1"/>
          </p:cNvSpPr>
          <p:nvPr>
            <p:ph type="body" sz="quarter" idx="13"/>
          </p:nvPr>
        </p:nvSpPr>
        <p:spPr>
          <a:xfrm>
            <a:off x="586105" y="734791"/>
            <a:ext cx="11237665" cy="689420"/>
          </a:xfrm>
          <a:prstGeom prst="rect">
            <a:avLst/>
          </a:prstGeom>
        </p:spPr>
        <p:txBody>
          <a:bodyPr>
            <a:spAutoFit/>
          </a:bodyPr>
          <a:lstStyle>
            <a:lvl1pPr marL="0" indent="0">
              <a:lnSpc>
                <a:spcPct val="80000"/>
              </a:lnSpc>
              <a:spcBef>
                <a:spcPts val="0"/>
              </a:spcBef>
              <a:buSzTx/>
              <a:buNone/>
              <a:defRPr sz="4650" b="1" i="1">
                <a:solidFill>
                  <a:srgbClr val="DE3226"/>
                </a:solidFill>
                <a:latin typeface="Tisa Sans Pro"/>
                <a:ea typeface="Tisa Sans Pro"/>
                <a:cs typeface="Tisa Sans Pro"/>
                <a:sym typeface="Tisa Sans Pro"/>
              </a:defRPr>
            </a:lvl1pPr>
          </a:lstStyle>
          <a:p>
            <a:pPr lvl="0"/>
            <a:r>
              <a:rPr lang="en-US"/>
              <a:t>Edit Master text styles</a:t>
            </a:r>
          </a:p>
        </p:txBody>
      </p:sp>
      <p:sp>
        <p:nvSpPr>
          <p:cNvPr id="132" name="Bulleted List, Bulleted List, Bulleted List, Bulleted List, Bulleted List, Bulleted List, Bulleted List,…"/>
          <p:cNvSpPr txBox="1">
            <a:spLocks noGrp="1"/>
          </p:cNvSpPr>
          <p:nvPr>
            <p:ph type="body" idx="14"/>
          </p:nvPr>
        </p:nvSpPr>
        <p:spPr>
          <a:xfrm>
            <a:off x="646132" y="1774825"/>
            <a:ext cx="10760572" cy="3508653"/>
          </a:xfrm>
          <a:prstGeom prst="rect">
            <a:avLst/>
          </a:prstGeom>
        </p:spPr>
        <p:txBody>
          <a:bodyPr anchor="t">
            <a:spAutoFit/>
          </a:bodyPr>
          <a:lstStyle/>
          <a:p>
            <a:pPr marL="402981" lvl="0" indent="-402981">
              <a:spcBef>
                <a:spcPts val="1350"/>
              </a:spcBef>
              <a:buClr>
                <a:srgbClr val="DE3226"/>
              </a:buClr>
              <a:buSzPct val="75000"/>
              <a:defRPr sz="6600">
                <a:solidFill>
                  <a:srgbClr val="404041"/>
                </a:solidFill>
                <a:latin typeface="Proxima Nova"/>
                <a:ea typeface="Proxima Nova"/>
                <a:cs typeface="Proxima Nova"/>
                <a:sym typeface="Proxima Nova"/>
              </a:defRPr>
            </a:pPr>
            <a:r>
              <a:rPr lang="en-US"/>
              <a:t>Edit Master text styles</a:t>
            </a:r>
          </a:p>
          <a:p>
            <a:pPr marL="402981" lvl="1" indent="-402981">
              <a:spcBef>
                <a:spcPts val="1350"/>
              </a:spcBef>
              <a:buClr>
                <a:srgbClr val="DE3226"/>
              </a:buClr>
              <a:buSzPct val="75000"/>
              <a:defRPr sz="6600">
                <a:solidFill>
                  <a:srgbClr val="404041"/>
                </a:solidFill>
                <a:latin typeface="Proxima Nova"/>
                <a:ea typeface="Proxima Nova"/>
                <a:cs typeface="Proxima Nova"/>
                <a:sym typeface="Proxima Nova"/>
              </a:defRPr>
            </a:pPr>
            <a:r>
              <a:rPr lang="en-US"/>
              <a:t>Second level</a:t>
            </a:r>
          </a:p>
          <a:p>
            <a:pPr marL="402981" lvl="2" indent="-402981">
              <a:spcBef>
                <a:spcPts val="1350"/>
              </a:spcBef>
              <a:buClr>
                <a:srgbClr val="DE3226"/>
              </a:buClr>
              <a:buSzPct val="75000"/>
              <a:defRPr sz="6600">
                <a:solidFill>
                  <a:srgbClr val="404041"/>
                </a:solidFill>
                <a:latin typeface="Proxima Nova"/>
                <a:ea typeface="Proxima Nova"/>
                <a:cs typeface="Proxima Nova"/>
                <a:sym typeface="Proxima Nova"/>
              </a:defRPr>
            </a:pPr>
            <a:r>
              <a:rPr lang="en-US"/>
              <a:t>Third level</a:t>
            </a:r>
          </a:p>
        </p:txBody>
      </p:sp>
      <p:pic>
        <p:nvPicPr>
          <p:cNvPr id="133" name="BIXAL_LOGO_Linkedin_300x300.png" descr="BIXAL_LOGO_Linkedin_300x300.png"/>
          <p:cNvPicPr>
            <a:picLocks noChangeAspect="1"/>
          </p:cNvPicPr>
          <p:nvPr/>
        </p:nvPicPr>
        <p:blipFill>
          <a:blip r:embed="rId3"/>
          <a:stretch>
            <a:fillRect/>
          </a:stretch>
        </p:blipFill>
        <p:spPr>
          <a:xfrm>
            <a:off x="10714527" y="5716607"/>
            <a:ext cx="1032973" cy="1032973"/>
          </a:xfrm>
          <a:prstGeom prst="rect">
            <a:avLst/>
          </a:prstGeom>
          <a:ln w="12700">
            <a:miter lim="400000"/>
          </a:ln>
        </p:spPr>
      </p:pic>
      <p:sp>
        <p:nvSpPr>
          <p:cNvPr id="134" name="Slide Number"/>
          <p:cNvSpPr txBox="1">
            <a:spLocks noGrp="1"/>
          </p:cNvSpPr>
          <p:nvPr>
            <p:ph type="sldNum" sz="quarter" idx="2"/>
          </p:nvPr>
        </p:nvSpPr>
        <p:spPr>
          <a:xfrm>
            <a:off x="5939739" y="6540500"/>
            <a:ext cx="306174" cy="287258"/>
          </a:xfrm>
          <a:prstGeom prst="rect">
            <a:avLst/>
          </a:prstGeom>
        </p:spPr>
        <p:txBody>
          <a:bodyPr/>
          <a:lstStyle>
            <a:lvl1pPr>
              <a:defRPr>
                <a:latin typeface="Helvetica Light"/>
                <a:ea typeface="Helvetica Light"/>
                <a:cs typeface="Helvetica Light"/>
                <a:sym typeface="Helvetica Light"/>
              </a:defRPr>
            </a:lvl1pPr>
          </a:lstStyle>
          <a:p>
            <a:fld id="{58FE258D-3DF6-284F-BBB5-88AB92305105}" type="slidenum">
              <a:rPr lang="en-US" smtClean="0"/>
              <a:t>‹#›</a:t>
            </a:fld>
            <a:endParaRPr lang="en-US"/>
          </a:p>
        </p:txBody>
      </p:sp>
    </p:spTree>
    <p:extLst>
      <p:ext uri="{BB962C8B-B14F-4D97-AF65-F5344CB8AC3E}">
        <p14:creationId xmlns:p14="http://schemas.microsoft.com/office/powerpoint/2010/main" val="111900116"/>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130" name="BIXAL_LOGO_white_2017.png" descr="BIXAL_LOGO_white_2017.png"/>
          <p:cNvPicPr>
            <a:picLocks noChangeAspect="1"/>
          </p:cNvPicPr>
          <p:nvPr/>
        </p:nvPicPr>
        <p:blipFill>
          <a:blip r:embed="rId2"/>
          <a:stretch>
            <a:fillRect/>
          </a:stretch>
        </p:blipFill>
        <p:spPr>
          <a:xfrm>
            <a:off x="10897568" y="6249536"/>
            <a:ext cx="971692" cy="416440"/>
          </a:xfrm>
          <a:prstGeom prst="rect">
            <a:avLst/>
          </a:prstGeom>
          <a:ln w="12700">
            <a:miter lim="400000"/>
          </a:ln>
        </p:spPr>
      </p:pic>
      <p:sp>
        <p:nvSpPr>
          <p:cNvPr id="131" name="Header Here"/>
          <p:cNvSpPr txBox="1">
            <a:spLocks noGrp="1"/>
          </p:cNvSpPr>
          <p:nvPr>
            <p:ph type="body" sz="quarter" idx="13"/>
          </p:nvPr>
        </p:nvSpPr>
        <p:spPr>
          <a:xfrm>
            <a:off x="586105" y="734791"/>
            <a:ext cx="11237665" cy="689420"/>
          </a:xfrm>
          <a:prstGeom prst="rect">
            <a:avLst/>
          </a:prstGeom>
        </p:spPr>
        <p:txBody>
          <a:bodyPr>
            <a:spAutoFit/>
          </a:bodyPr>
          <a:lstStyle>
            <a:lvl1pPr marL="0" indent="0">
              <a:lnSpc>
                <a:spcPct val="80000"/>
              </a:lnSpc>
              <a:spcBef>
                <a:spcPts val="0"/>
              </a:spcBef>
              <a:buSzTx/>
              <a:buNone/>
              <a:defRPr sz="4650" b="1" i="1">
                <a:solidFill>
                  <a:srgbClr val="DE3226"/>
                </a:solidFill>
                <a:latin typeface="Tisa Sans Pro"/>
                <a:ea typeface="Tisa Sans Pro"/>
                <a:cs typeface="Tisa Sans Pro"/>
                <a:sym typeface="Tisa Sans Pro"/>
              </a:defRPr>
            </a:lvl1pPr>
          </a:lstStyle>
          <a:p>
            <a:pPr lvl="0"/>
            <a:r>
              <a:rPr lang="en-US"/>
              <a:t>Edit Master text styles</a:t>
            </a:r>
          </a:p>
        </p:txBody>
      </p:sp>
      <p:pic>
        <p:nvPicPr>
          <p:cNvPr id="133" name="BIXAL_LOGO_Linkedin_300x300.png" descr="BIXAL_LOGO_Linkedin_300x300.png"/>
          <p:cNvPicPr>
            <a:picLocks noChangeAspect="1"/>
          </p:cNvPicPr>
          <p:nvPr/>
        </p:nvPicPr>
        <p:blipFill>
          <a:blip r:embed="rId3"/>
          <a:stretch>
            <a:fillRect/>
          </a:stretch>
        </p:blipFill>
        <p:spPr>
          <a:xfrm>
            <a:off x="10714527" y="5716607"/>
            <a:ext cx="1032973" cy="1032973"/>
          </a:xfrm>
          <a:prstGeom prst="rect">
            <a:avLst/>
          </a:prstGeom>
          <a:ln w="12700">
            <a:miter lim="400000"/>
          </a:ln>
        </p:spPr>
      </p:pic>
      <p:sp>
        <p:nvSpPr>
          <p:cNvPr id="134" name="Slide Number"/>
          <p:cNvSpPr txBox="1">
            <a:spLocks noGrp="1"/>
          </p:cNvSpPr>
          <p:nvPr>
            <p:ph type="sldNum" sz="quarter" idx="2"/>
          </p:nvPr>
        </p:nvSpPr>
        <p:spPr>
          <a:xfrm>
            <a:off x="5939739" y="6540500"/>
            <a:ext cx="306174" cy="287258"/>
          </a:xfrm>
          <a:prstGeom prst="rect">
            <a:avLst/>
          </a:prstGeom>
        </p:spPr>
        <p:txBody>
          <a:bodyPr/>
          <a:lstStyle>
            <a:lvl1pPr>
              <a:defRPr>
                <a:latin typeface="Helvetica Light"/>
                <a:ea typeface="Helvetica Light"/>
                <a:cs typeface="Helvetica Light"/>
                <a:sym typeface="Helvetica Light"/>
              </a:defRPr>
            </a:lvl1pPr>
          </a:lstStyle>
          <a:p>
            <a:fld id="{58FE258D-3DF6-284F-BBB5-88AB92305105}" type="slidenum">
              <a:rPr lang="en-US" smtClean="0"/>
              <a:t>‹#›</a:t>
            </a:fld>
            <a:endParaRPr lang="en-US"/>
          </a:p>
        </p:txBody>
      </p:sp>
    </p:spTree>
    <p:extLst>
      <p:ext uri="{BB962C8B-B14F-4D97-AF65-F5344CB8AC3E}">
        <p14:creationId xmlns:p14="http://schemas.microsoft.com/office/powerpoint/2010/main" val="82862057"/>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130" name="BIXAL_LOGO_white_2017.png" descr="BIXAL_LOGO_white_2017.png"/>
          <p:cNvPicPr>
            <a:picLocks noChangeAspect="1"/>
          </p:cNvPicPr>
          <p:nvPr/>
        </p:nvPicPr>
        <p:blipFill>
          <a:blip r:embed="rId2"/>
          <a:stretch>
            <a:fillRect/>
          </a:stretch>
        </p:blipFill>
        <p:spPr>
          <a:xfrm>
            <a:off x="10897568" y="6249536"/>
            <a:ext cx="971692" cy="416440"/>
          </a:xfrm>
          <a:prstGeom prst="rect">
            <a:avLst/>
          </a:prstGeom>
          <a:ln w="12700">
            <a:miter lim="400000"/>
          </a:ln>
        </p:spPr>
      </p:pic>
      <p:pic>
        <p:nvPicPr>
          <p:cNvPr id="133" name="BIXAL_LOGO_Linkedin_300x300.png" descr="BIXAL_LOGO_Linkedin_300x300.png"/>
          <p:cNvPicPr>
            <a:picLocks noChangeAspect="1"/>
          </p:cNvPicPr>
          <p:nvPr/>
        </p:nvPicPr>
        <p:blipFill>
          <a:blip r:embed="rId3"/>
          <a:stretch>
            <a:fillRect/>
          </a:stretch>
        </p:blipFill>
        <p:spPr>
          <a:xfrm>
            <a:off x="10714527" y="5716607"/>
            <a:ext cx="1032973" cy="1032973"/>
          </a:xfrm>
          <a:prstGeom prst="rect">
            <a:avLst/>
          </a:prstGeom>
          <a:ln w="12700">
            <a:miter lim="400000"/>
          </a:ln>
        </p:spPr>
      </p:pic>
      <p:sp>
        <p:nvSpPr>
          <p:cNvPr id="134" name="Slide Number"/>
          <p:cNvSpPr txBox="1">
            <a:spLocks noGrp="1"/>
          </p:cNvSpPr>
          <p:nvPr>
            <p:ph type="sldNum" sz="quarter" idx="2"/>
          </p:nvPr>
        </p:nvSpPr>
        <p:spPr>
          <a:xfrm>
            <a:off x="5939739" y="6540500"/>
            <a:ext cx="306174" cy="287258"/>
          </a:xfrm>
          <a:prstGeom prst="rect">
            <a:avLst/>
          </a:prstGeom>
        </p:spPr>
        <p:txBody>
          <a:bodyPr/>
          <a:lstStyle>
            <a:lvl1pPr>
              <a:defRPr>
                <a:latin typeface="Helvetica Light"/>
                <a:ea typeface="Helvetica Light"/>
                <a:cs typeface="Helvetica Light"/>
                <a:sym typeface="Helvetica Light"/>
              </a:defRPr>
            </a:lvl1pPr>
          </a:lstStyle>
          <a:p>
            <a:fld id="{58FE258D-3DF6-284F-BBB5-88AB92305105}" type="slidenum">
              <a:rPr lang="en-US" smtClean="0"/>
              <a:t>‹#›</a:t>
            </a:fld>
            <a:endParaRPr lang="en-US"/>
          </a:p>
        </p:txBody>
      </p:sp>
    </p:spTree>
    <p:extLst>
      <p:ext uri="{BB962C8B-B14F-4D97-AF65-F5344CB8AC3E}">
        <p14:creationId xmlns:p14="http://schemas.microsoft.com/office/powerpoint/2010/main" val="2045267527"/>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hank You">
    <p:spTree>
      <p:nvGrpSpPr>
        <p:cNvPr id="1" name=""/>
        <p:cNvGrpSpPr/>
        <p:nvPr/>
      </p:nvGrpSpPr>
      <p:grpSpPr>
        <a:xfrm>
          <a:off x="0" y="0"/>
          <a:ext cx="0" cy="0"/>
          <a:chOff x="0" y="0"/>
          <a:chExt cx="0" cy="0"/>
        </a:xfrm>
      </p:grpSpPr>
      <p:pic>
        <p:nvPicPr>
          <p:cNvPr id="152" name="Cover.jpg" descr="Cover.jpg"/>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3" name="Thank You!"/>
          <p:cNvSpPr txBox="1">
            <a:spLocks noGrp="1"/>
          </p:cNvSpPr>
          <p:nvPr>
            <p:ph type="body" sz="quarter" idx="13"/>
          </p:nvPr>
        </p:nvSpPr>
        <p:spPr>
          <a:xfrm>
            <a:off x="997649" y="1542579"/>
            <a:ext cx="10196702" cy="1410643"/>
          </a:xfrm>
          <a:prstGeom prst="rect">
            <a:avLst/>
          </a:prstGeom>
        </p:spPr>
        <p:txBody>
          <a:bodyPr wrap="none">
            <a:spAutoFit/>
          </a:bodyPr>
          <a:lstStyle>
            <a:lvl1pPr marL="0" indent="0" algn="ctr">
              <a:spcBef>
                <a:spcPts val="0"/>
              </a:spcBef>
              <a:buSzTx/>
              <a:buNone/>
              <a:defRPr sz="8500" b="1" i="1">
                <a:solidFill>
                  <a:srgbClr val="FFFFFF"/>
                </a:solidFill>
                <a:latin typeface="Tisa Sans Pro"/>
                <a:ea typeface="Tisa Sans Pro"/>
                <a:cs typeface="Tisa Sans Pro"/>
                <a:sym typeface="Tisa Sans Pro"/>
              </a:defRPr>
            </a:lvl1pPr>
          </a:lstStyle>
          <a:p>
            <a:pPr lvl="0"/>
            <a:r>
              <a:rPr lang="en-US"/>
              <a:t>Edit Master text styles</a:t>
            </a:r>
          </a:p>
        </p:txBody>
      </p:sp>
      <p:sp>
        <p:nvSpPr>
          <p:cNvPr id="154" name="your email here…"/>
          <p:cNvSpPr txBox="1">
            <a:spLocks noGrp="1"/>
          </p:cNvSpPr>
          <p:nvPr>
            <p:ph type="body" sz="quarter" idx="14"/>
          </p:nvPr>
        </p:nvSpPr>
        <p:spPr>
          <a:xfrm>
            <a:off x="1916972" y="3745442"/>
            <a:ext cx="8358058" cy="2594556"/>
          </a:xfrm>
          <a:prstGeom prst="rect">
            <a:avLst/>
          </a:prstGeom>
        </p:spPr>
        <p:txBody>
          <a:bodyPr wrap="none" anchor="t">
            <a:spAutoFit/>
          </a:bodyPr>
          <a:lstStyle/>
          <a:p>
            <a:pPr marL="0" lvl="0" indent="0" algn="ctr">
              <a:lnSpc>
                <a:spcPct val="70000"/>
              </a:lnSpc>
              <a:spcBef>
                <a:spcPts val="1350"/>
              </a:spcBef>
              <a:buSzTx/>
              <a:buNone/>
              <a:defRPr sz="6600">
                <a:solidFill>
                  <a:srgbClr val="FFFFFF"/>
                </a:solidFill>
                <a:latin typeface="Proxima Nova"/>
                <a:ea typeface="Proxima Nova"/>
                <a:cs typeface="Proxima Nova"/>
                <a:sym typeface="Proxima Nova"/>
              </a:defRPr>
            </a:pPr>
            <a:r>
              <a:rPr lang="en-US"/>
              <a:t>Edit Master text styles</a:t>
            </a:r>
          </a:p>
          <a:p>
            <a:pPr marL="0" lvl="1" indent="0" algn="ctr">
              <a:lnSpc>
                <a:spcPct val="70000"/>
              </a:lnSpc>
              <a:spcBef>
                <a:spcPts val="1350"/>
              </a:spcBef>
              <a:buSzTx/>
              <a:buNone/>
              <a:defRPr sz="6600">
                <a:solidFill>
                  <a:srgbClr val="FFFFFF"/>
                </a:solidFill>
                <a:latin typeface="Proxima Nova"/>
                <a:ea typeface="Proxima Nova"/>
                <a:cs typeface="Proxima Nova"/>
                <a:sym typeface="Proxima Nova"/>
              </a:defRPr>
            </a:pPr>
            <a:r>
              <a:rPr lang="en-US"/>
              <a:t>Second level</a:t>
            </a:r>
          </a:p>
          <a:p>
            <a:pPr marL="0" lvl="2" indent="0" algn="ctr">
              <a:lnSpc>
                <a:spcPct val="70000"/>
              </a:lnSpc>
              <a:spcBef>
                <a:spcPts val="1350"/>
              </a:spcBef>
              <a:buSzTx/>
              <a:buNone/>
              <a:defRPr sz="6600">
                <a:solidFill>
                  <a:srgbClr val="FFFFFF"/>
                </a:solidFill>
                <a:latin typeface="Proxima Nova"/>
                <a:ea typeface="Proxima Nova"/>
                <a:cs typeface="Proxima Nova"/>
                <a:sym typeface="Proxima Nova"/>
              </a:defRPr>
            </a:pPr>
            <a:r>
              <a:rPr lang="en-US"/>
              <a:t>Third level</a:t>
            </a:r>
          </a:p>
        </p:txBody>
      </p:sp>
      <p:pic>
        <p:nvPicPr>
          <p:cNvPr id="155" name="BIXAL_LOGO_white_2017.png" descr="BIXAL_LOGO_white_2017.png"/>
          <p:cNvPicPr>
            <a:picLocks noChangeAspect="1"/>
          </p:cNvPicPr>
          <p:nvPr/>
        </p:nvPicPr>
        <p:blipFill>
          <a:blip r:embed="rId3"/>
          <a:stretch>
            <a:fillRect/>
          </a:stretch>
        </p:blipFill>
        <p:spPr>
          <a:xfrm>
            <a:off x="10681668" y="5963786"/>
            <a:ext cx="1099150" cy="471065"/>
          </a:xfrm>
          <a:prstGeom prst="rect">
            <a:avLst/>
          </a:prstGeom>
          <a:ln w="12700">
            <a:miter lim="400000"/>
          </a:ln>
        </p:spPr>
      </p:pic>
      <p:sp>
        <p:nvSpPr>
          <p:cNvPr id="156" name="Slide Number"/>
          <p:cNvSpPr txBox="1">
            <a:spLocks noGrp="1"/>
          </p:cNvSpPr>
          <p:nvPr>
            <p:ph type="sldNum" sz="quarter" idx="2"/>
          </p:nvPr>
        </p:nvSpPr>
        <p:spPr>
          <a:xfrm>
            <a:off x="5939739" y="6540500"/>
            <a:ext cx="306174" cy="287258"/>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372744813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600AB-03CE-F044-8384-77DBB8C493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ECFD3D-73DC-064E-8912-6C0E539112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C9B94A-92C8-BC4A-88D5-23E0BEDD9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BFC981-A359-4E41-9851-1CCAB293F856}"/>
              </a:ext>
            </a:extLst>
          </p:cNvPr>
          <p:cNvSpPr>
            <a:spLocks noGrp="1"/>
          </p:cNvSpPr>
          <p:nvPr>
            <p:ph type="dt" sz="half" idx="10"/>
          </p:nvPr>
        </p:nvSpPr>
        <p:spPr/>
        <p:txBody>
          <a:bodyPr/>
          <a:lstStyle/>
          <a:p>
            <a:fld id="{E27E733C-6F44-C441-81C1-E5C67545DE49}" type="datetimeFigureOut">
              <a:rPr lang="en-US" smtClean="0"/>
              <a:t>7/21/19</a:t>
            </a:fld>
            <a:endParaRPr lang="en-US"/>
          </a:p>
        </p:txBody>
      </p:sp>
      <p:sp>
        <p:nvSpPr>
          <p:cNvPr id="6" name="Footer Placeholder 5">
            <a:extLst>
              <a:ext uri="{FF2B5EF4-FFF2-40B4-BE49-F238E27FC236}">
                <a16:creationId xmlns:a16="http://schemas.microsoft.com/office/drawing/2014/main" id="{3C44FA49-1360-7447-BB39-70F7E39455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3EE8C0-82C1-6C44-BEA7-5E3D9D1C9682}"/>
              </a:ext>
            </a:extLst>
          </p:cNvPr>
          <p:cNvSpPr>
            <a:spLocks noGrp="1"/>
          </p:cNvSpPr>
          <p:nvPr>
            <p:ph type="sldNum" sz="quarter" idx="12"/>
          </p:nvPr>
        </p:nvSpPr>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467092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562984" y="336550"/>
            <a:ext cx="9067801" cy="4368800"/>
          </a:xfrm>
          <a:prstGeom prst="rect">
            <a:avLst/>
          </a:prstGeom>
        </p:spPr>
        <p:txBody>
          <a:bodyPr lIns="91439" tIns="45719" rIns="91439" bIns="45719" anchor="t">
            <a:noAutofit/>
          </a:bodyPr>
          <a:lstStyle/>
          <a:p>
            <a:r>
              <a:rPr lang="en-US"/>
              <a:t>Click icon to add picture</a:t>
            </a:r>
            <a:endParaRPr/>
          </a:p>
        </p:txBody>
      </p:sp>
      <p:sp>
        <p:nvSpPr>
          <p:cNvPr id="21" name="Title Text"/>
          <p:cNvSpPr txBox="1">
            <a:spLocks noGrp="1"/>
          </p:cNvSpPr>
          <p:nvPr>
            <p:ph type="title"/>
          </p:nvPr>
        </p:nvSpPr>
        <p:spPr>
          <a:xfrm>
            <a:off x="317500" y="4756150"/>
            <a:ext cx="11557000" cy="1003300"/>
          </a:xfrm>
          <a:prstGeom prst="rect">
            <a:avLst/>
          </a:prstGeom>
        </p:spPr>
        <p:txBody>
          <a:bodyPr anchor="b"/>
          <a:lstStyle/>
          <a:p>
            <a:r>
              <a:rPr lang="en-US"/>
              <a:t>Click to edit Master title style</a:t>
            </a:r>
            <a:endParaRPr/>
          </a:p>
        </p:txBody>
      </p:sp>
      <p:sp>
        <p:nvSpPr>
          <p:cNvPr id="22" name="Body Level One…"/>
          <p:cNvSpPr txBox="1">
            <a:spLocks noGrp="1"/>
          </p:cNvSpPr>
          <p:nvPr>
            <p:ph type="body" sz="quarter" idx="1"/>
          </p:nvPr>
        </p:nvSpPr>
        <p:spPr>
          <a:xfrm>
            <a:off x="317500" y="5721350"/>
            <a:ext cx="11557000" cy="793750"/>
          </a:xfrm>
          <a:prstGeom prst="rect">
            <a:avLst/>
          </a:prstGeom>
        </p:spPr>
        <p:txBody>
          <a:bodyPr anchor="t"/>
          <a:lstStyle>
            <a:lvl1pPr marL="0" indent="0" algn="ctr">
              <a:spcBef>
                <a:spcPts val="0"/>
              </a:spcBef>
              <a:buSzTx/>
              <a:buNone/>
              <a:defRPr sz="2700"/>
            </a:lvl1pPr>
            <a:lvl2pPr marL="0" indent="114300" algn="ctr">
              <a:spcBef>
                <a:spcPts val="0"/>
              </a:spcBef>
              <a:buSzTx/>
              <a:buNone/>
              <a:defRPr sz="2700"/>
            </a:lvl2pPr>
            <a:lvl3pPr marL="0" indent="228600" algn="ctr">
              <a:spcBef>
                <a:spcPts val="0"/>
              </a:spcBef>
              <a:buSzTx/>
              <a:buNone/>
              <a:defRPr sz="2700"/>
            </a:lvl3pPr>
            <a:lvl4pPr marL="0" indent="342900" algn="ctr">
              <a:spcBef>
                <a:spcPts val="0"/>
              </a:spcBef>
              <a:buSzTx/>
              <a:buNone/>
              <a:defRPr sz="2700"/>
            </a:lvl4pPr>
            <a:lvl5pPr marL="0" indent="457200" algn="ctr">
              <a:spcBef>
                <a:spcPts val="0"/>
              </a:spcBef>
              <a:buSzTx/>
              <a:buNone/>
              <a:defRPr sz="2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3"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96599560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889000" y="2266950"/>
            <a:ext cx="10414000" cy="2324100"/>
          </a:xfrm>
          <a:prstGeom prst="rect">
            <a:avLst/>
          </a:prstGeom>
        </p:spPr>
        <p:txBody>
          <a:bodyPr/>
          <a:lstStyle/>
          <a:p>
            <a:r>
              <a:rPr lang="en-US"/>
              <a:t>Click to edit Master title style</a:t>
            </a:r>
            <a:endParaRPr/>
          </a:p>
        </p:txBody>
      </p:sp>
      <p:sp>
        <p:nvSpPr>
          <p:cNvPr id="31"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145840554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582990" y="476250"/>
            <a:ext cx="4762501" cy="5734050"/>
          </a:xfrm>
          <a:prstGeom prst="rect">
            <a:avLst/>
          </a:prstGeom>
        </p:spPr>
        <p:txBody>
          <a:bodyPr lIns="91439" tIns="45719" rIns="91439" bIns="45719" anchor="t">
            <a:noAutofit/>
          </a:bodyPr>
          <a:lstStyle/>
          <a:p>
            <a:r>
              <a:rPr lang="en-US"/>
              <a:t>Click icon to add picture</a:t>
            </a:r>
            <a:endParaRPr/>
          </a:p>
        </p:txBody>
      </p:sp>
      <p:sp>
        <p:nvSpPr>
          <p:cNvPr id="39" name="Title Text"/>
          <p:cNvSpPr txBox="1">
            <a:spLocks noGrp="1"/>
          </p:cNvSpPr>
          <p:nvPr>
            <p:ph type="title"/>
          </p:nvPr>
        </p:nvSpPr>
        <p:spPr>
          <a:xfrm>
            <a:off x="825500" y="476250"/>
            <a:ext cx="5111750" cy="2774950"/>
          </a:xfrm>
          <a:prstGeom prst="rect">
            <a:avLst/>
          </a:prstGeom>
        </p:spPr>
        <p:txBody>
          <a:bodyPr anchor="b"/>
          <a:lstStyle>
            <a:lvl1pPr>
              <a:defRPr sz="4200"/>
            </a:lvl1pPr>
          </a:lstStyle>
          <a:p>
            <a:r>
              <a:rPr lang="en-US"/>
              <a:t>Click to edit Master title style</a:t>
            </a:r>
            <a:endParaRPr/>
          </a:p>
        </p:txBody>
      </p:sp>
      <p:sp>
        <p:nvSpPr>
          <p:cNvPr id="40" name="Body Level One…"/>
          <p:cNvSpPr txBox="1">
            <a:spLocks noGrp="1"/>
          </p:cNvSpPr>
          <p:nvPr>
            <p:ph type="body" sz="quarter" idx="1"/>
          </p:nvPr>
        </p:nvSpPr>
        <p:spPr>
          <a:xfrm>
            <a:off x="825500" y="3263900"/>
            <a:ext cx="5111750" cy="2863850"/>
          </a:xfrm>
          <a:prstGeom prst="rect">
            <a:avLst/>
          </a:prstGeom>
        </p:spPr>
        <p:txBody>
          <a:bodyPr anchor="t"/>
          <a:lstStyle>
            <a:lvl1pPr marL="0" indent="0" algn="ctr">
              <a:spcBef>
                <a:spcPts val="0"/>
              </a:spcBef>
              <a:buSzTx/>
              <a:buNone/>
              <a:defRPr sz="2700"/>
            </a:lvl1pPr>
            <a:lvl2pPr marL="0" indent="114300" algn="ctr">
              <a:spcBef>
                <a:spcPts val="0"/>
              </a:spcBef>
              <a:buSzTx/>
              <a:buNone/>
              <a:defRPr sz="2700"/>
            </a:lvl2pPr>
            <a:lvl3pPr marL="0" indent="228600" algn="ctr">
              <a:spcBef>
                <a:spcPts val="0"/>
              </a:spcBef>
              <a:buSzTx/>
              <a:buNone/>
              <a:defRPr sz="2700"/>
            </a:lvl3pPr>
            <a:lvl4pPr marL="0" indent="342900" algn="ctr">
              <a:spcBef>
                <a:spcPts val="0"/>
              </a:spcBef>
              <a:buSzTx/>
              <a:buNone/>
              <a:defRPr sz="2700"/>
            </a:lvl4pPr>
            <a:lvl5pPr marL="0" indent="457200" algn="ctr">
              <a:spcBef>
                <a:spcPts val="0"/>
              </a:spcBef>
              <a:buSzTx/>
              <a:buNone/>
              <a:defRPr sz="2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1"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29068414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rPr lang="en-US"/>
              <a:t>Click to edit Master title style</a:t>
            </a:r>
            <a:endParaRPr/>
          </a:p>
        </p:txBody>
      </p:sp>
      <p:sp>
        <p:nvSpPr>
          <p:cNvPr id="49"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131716305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rPr lang="en-US"/>
              <a:t>Click to edit Master title style</a:t>
            </a:r>
            <a:endParaRPr/>
          </a:p>
        </p:txBody>
      </p:sp>
      <p:sp>
        <p:nvSpPr>
          <p:cNvPr id="57" name="Body Level One…"/>
          <p:cNvSpPr txBox="1">
            <a:spLocks noGrp="1"/>
          </p:cNvSpPr>
          <p:nvPr>
            <p:ph type="body" idx="1"/>
          </p:nvPr>
        </p:nvSpPr>
        <p:spPr>
          <a:prstGeom prst="rect">
            <a:avLst/>
          </a:prstGeom>
        </p:spPr>
        <p:txBody>
          <a:bodyPr/>
          <a:lstStyle>
            <a:lvl1pPr>
              <a:defRPr sz="2400"/>
            </a:lvl1pPr>
            <a:lvl2pPr>
              <a:defRPr sz="2400"/>
            </a:lvl2pPr>
            <a:lvl3pPr>
              <a:defRPr sz="24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8"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182595381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584950" y="1574800"/>
            <a:ext cx="4762500" cy="4648200"/>
          </a:xfrm>
          <a:prstGeom prst="rect">
            <a:avLst/>
          </a:prstGeom>
        </p:spPr>
        <p:txBody>
          <a:bodyPr lIns="91439" tIns="45719" rIns="91439" bIns="45719" anchor="t">
            <a:noAutofit/>
          </a:bodyPr>
          <a:lstStyle/>
          <a:p>
            <a:r>
              <a:rPr lang="en-US"/>
              <a:t>Click icon to add picture</a:t>
            </a:r>
            <a:endParaRPr/>
          </a:p>
        </p:txBody>
      </p:sp>
      <p:sp>
        <p:nvSpPr>
          <p:cNvPr id="66" name="Title Text"/>
          <p:cNvSpPr txBox="1">
            <a:spLocks noGrp="1"/>
          </p:cNvSpPr>
          <p:nvPr>
            <p:ph type="title"/>
          </p:nvPr>
        </p:nvSpPr>
        <p:spPr>
          <a:prstGeom prst="rect">
            <a:avLst/>
          </a:prstGeom>
        </p:spPr>
        <p:txBody>
          <a:bodyPr/>
          <a:lstStyle/>
          <a:p>
            <a:r>
              <a:rPr lang="en-US"/>
              <a:t>Click to edit Master title style</a:t>
            </a:r>
            <a:endParaRPr/>
          </a:p>
        </p:txBody>
      </p:sp>
      <p:sp>
        <p:nvSpPr>
          <p:cNvPr id="67" name="Body Level One…"/>
          <p:cNvSpPr txBox="1">
            <a:spLocks noGrp="1"/>
          </p:cNvSpPr>
          <p:nvPr>
            <p:ph type="body" sz="half" idx="1"/>
          </p:nvPr>
        </p:nvSpPr>
        <p:spPr>
          <a:xfrm>
            <a:off x="844550" y="1574800"/>
            <a:ext cx="5111750" cy="4648200"/>
          </a:xfrm>
          <a:prstGeom prst="rect">
            <a:avLst/>
          </a:prstGeom>
        </p:spPr>
        <p:txBody>
          <a:bodyPr/>
          <a:lstStyle>
            <a:lvl1pPr marL="279400" indent="-279400">
              <a:spcBef>
                <a:spcPts val="2250"/>
              </a:spcBef>
              <a:defRPr sz="1900"/>
            </a:lvl1pPr>
            <a:lvl2pPr marL="558800" indent="-279400">
              <a:spcBef>
                <a:spcPts val="2250"/>
              </a:spcBef>
              <a:defRPr sz="1900"/>
            </a:lvl2pPr>
            <a:lvl3pPr marL="838200" indent="-279400">
              <a:spcBef>
                <a:spcPts val="2250"/>
              </a:spcBef>
              <a:defRPr sz="1900"/>
            </a:lvl3pPr>
            <a:lvl4pPr marL="1117600" indent="-279400">
              <a:spcBef>
                <a:spcPts val="2250"/>
              </a:spcBef>
              <a:defRPr sz="1900"/>
            </a:lvl4pPr>
            <a:lvl5pPr marL="1397000" indent="-279400">
              <a:spcBef>
                <a:spcPts val="2250"/>
              </a:spcBef>
              <a:defRPr sz="19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8"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399775695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844550" y="889000"/>
            <a:ext cx="10502900" cy="5080000"/>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6"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331384675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7880350" y="3524250"/>
            <a:ext cx="3702050" cy="2774950"/>
          </a:xfrm>
          <a:prstGeom prst="rect">
            <a:avLst/>
          </a:prstGeom>
        </p:spPr>
        <p:txBody>
          <a:bodyPr lIns="91439" tIns="45719" rIns="91439" bIns="45719" anchor="t">
            <a:noAutofit/>
          </a:bodyPr>
          <a:lstStyle/>
          <a:p>
            <a:r>
              <a:rPr lang="en-US"/>
              <a:t>Click icon to add picture</a:t>
            </a:r>
            <a:endParaRPr/>
          </a:p>
        </p:txBody>
      </p:sp>
      <p:sp>
        <p:nvSpPr>
          <p:cNvPr id="84" name="Image"/>
          <p:cNvSpPr>
            <a:spLocks noGrp="1"/>
          </p:cNvSpPr>
          <p:nvPr>
            <p:ph type="pic" sz="quarter" idx="14"/>
          </p:nvPr>
        </p:nvSpPr>
        <p:spPr>
          <a:xfrm>
            <a:off x="7880350" y="565150"/>
            <a:ext cx="3702050" cy="2774950"/>
          </a:xfrm>
          <a:prstGeom prst="rect">
            <a:avLst/>
          </a:prstGeom>
        </p:spPr>
        <p:txBody>
          <a:bodyPr lIns="91439" tIns="45719" rIns="91439" bIns="45719" anchor="t">
            <a:noAutofit/>
          </a:bodyPr>
          <a:lstStyle/>
          <a:p>
            <a:r>
              <a:rPr lang="en-US"/>
              <a:t>Click icon to add picture</a:t>
            </a:r>
            <a:endParaRPr/>
          </a:p>
        </p:txBody>
      </p:sp>
      <p:sp>
        <p:nvSpPr>
          <p:cNvPr id="85" name="Image"/>
          <p:cNvSpPr>
            <a:spLocks noGrp="1"/>
          </p:cNvSpPr>
          <p:nvPr>
            <p:ph type="pic" idx="15"/>
          </p:nvPr>
        </p:nvSpPr>
        <p:spPr>
          <a:xfrm>
            <a:off x="603250" y="565150"/>
            <a:ext cx="7086600" cy="5734050"/>
          </a:xfrm>
          <a:prstGeom prst="rect">
            <a:avLst/>
          </a:prstGeom>
        </p:spPr>
        <p:txBody>
          <a:bodyPr lIns="91439" tIns="45719" rIns="91439" bIns="45719" anchor="t">
            <a:noAutofit/>
          </a:bodyPr>
          <a:lstStyle/>
          <a:p>
            <a:r>
              <a:rPr lang="en-US"/>
              <a:t>Click icon to add picture</a:t>
            </a:r>
            <a:endParaRPr/>
          </a:p>
        </p:txBody>
      </p:sp>
      <p:sp>
        <p:nvSpPr>
          <p:cNvPr id="86" name="Slide Number"/>
          <p:cNvSpPr txBox="1">
            <a:spLocks noGrp="1"/>
          </p:cNvSpPr>
          <p:nvPr>
            <p:ph type="sldNum" sz="quarter" idx="2"/>
          </p:nvPr>
        </p:nvSpPr>
        <p:spPr>
          <a:prstGeom prst="rect">
            <a:avLst/>
          </a:prstGeom>
        </p:spPr>
        <p:txBody>
          <a:bodyPr/>
          <a:lstStyle/>
          <a:p>
            <a:fld id="{58FE258D-3DF6-284F-BBB5-88AB92305105}" type="slidenum">
              <a:rPr lang="en-US" smtClean="0"/>
              <a:t>‹#›</a:t>
            </a:fld>
            <a:endParaRPr lang="en-US"/>
          </a:p>
        </p:txBody>
      </p:sp>
    </p:spTree>
    <p:extLst>
      <p:ext uri="{BB962C8B-B14F-4D97-AF65-F5344CB8AC3E}">
        <p14:creationId xmlns:p14="http://schemas.microsoft.com/office/powerpoint/2010/main" val="139622467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44550" y="177800"/>
            <a:ext cx="10502900" cy="1143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844550" y="1574800"/>
            <a:ext cx="10502900" cy="46482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5958975" y="6540500"/>
            <a:ext cx="267702" cy="287258"/>
          </a:xfrm>
          <a:prstGeom prst="rect">
            <a:avLst/>
          </a:prstGeom>
          <a:ln w="12700">
            <a:miter lim="400000"/>
          </a:ln>
        </p:spPr>
        <p:txBody>
          <a:bodyPr wrap="none" lIns="50800" tIns="50800" rIns="50800" bIns="50800">
            <a:spAutoFit/>
          </a:bodyPr>
          <a:lstStyle>
            <a:lvl1pPr>
              <a:defRPr sz="1200" b="0">
                <a:latin typeface="Helvetica Neue Light"/>
                <a:ea typeface="Helvetica Neue Light"/>
                <a:cs typeface="Helvetica Neue Light"/>
                <a:sym typeface="Helvetica Neue Light"/>
              </a:defRPr>
            </a:lvl1pPr>
          </a:lstStyle>
          <a:p>
            <a:fld id="{58FE258D-3DF6-284F-BBB5-88AB92305105}" type="slidenum">
              <a:rPr lang="en-US" smtClean="0"/>
              <a:t>‹#›</a:t>
            </a:fld>
            <a:endParaRPr lang="en-US"/>
          </a:p>
        </p:txBody>
      </p:sp>
    </p:spTree>
    <p:extLst>
      <p:ext uri="{BB962C8B-B14F-4D97-AF65-F5344CB8AC3E}">
        <p14:creationId xmlns:p14="http://schemas.microsoft.com/office/powerpoint/2010/main" val="195213090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4" r:id="rId12"/>
    <p:sldLayoutId id="2147483725" r:id="rId13"/>
    <p:sldLayoutId id="2147483729" r:id="rId14"/>
    <p:sldLayoutId id="2147483730" r:id="rId15"/>
    <p:sldLayoutId id="2147483726" r:id="rId16"/>
    <p:sldLayoutId id="2147483728" r:id="rId17"/>
  </p:sldLayoutIdLst>
  <p:transition spd="med"/>
  <p:txStyles>
    <p:titleStyle>
      <a:lvl1pPr marL="0" marR="0" indent="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1pPr>
      <a:lvl2pPr marL="0" marR="0" indent="1143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2pPr>
      <a:lvl3pPr marL="0" marR="0" indent="2286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3pPr>
      <a:lvl4pPr marL="0" marR="0" indent="3429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4pPr>
      <a:lvl5pPr marL="0" marR="0" indent="4572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5pPr>
      <a:lvl6pPr marL="0" marR="0" indent="5715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6pPr>
      <a:lvl7pPr marL="0" marR="0" indent="6858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7pPr>
      <a:lvl8pPr marL="0" marR="0" indent="8001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8pPr>
      <a:lvl9pPr marL="0" marR="0" indent="914400" algn="ctr" defTabSz="412750" rtl="0" eaLnBrk="1" latinLnBrk="0" hangingPunct="1">
        <a:lnSpc>
          <a:spcPct val="100000"/>
        </a:lnSpc>
        <a:spcBef>
          <a:spcPts val="0"/>
        </a:spcBef>
        <a:spcAft>
          <a:spcPts val="0"/>
        </a:spcAft>
        <a:buClrTx/>
        <a:buSzTx/>
        <a:buFontTx/>
        <a:buNone/>
        <a:tabLst/>
        <a:defRPr sz="5600" b="0" i="0" u="none" strike="noStrike" cap="none" spc="0" baseline="0">
          <a:ln>
            <a:noFill/>
          </a:ln>
          <a:solidFill>
            <a:srgbClr val="000000"/>
          </a:solidFill>
          <a:uFillTx/>
          <a:latin typeface="+mn-lt"/>
          <a:ea typeface="+mn-ea"/>
          <a:cs typeface="+mn-cs"/>
          <a:sym typeface="Helvetica Neue Medium"/>
        </a:defRPr>
      </a:lvl9pPr>
    </p:titleStyle>
    <p:bodyStyle>
      <a:lvl1pPr marL="31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1pPr>
      <a:lvl2pPr marL="635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2pPr>
      <a:lvl3pPr marL="952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3pPr>
      <a:lvl4pPr marL="1270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4pPr>
      <a:lvl5pPr marL="158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5pPr>
      <a:lvl6pPr marL="1905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6pPr>
      <a:lvl7pPr marL="2222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7pPr>
      <a:lvl8pPr marL="2540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8pPr>
      <a:lvl9pPr marL="285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1pPr>
      <a:lvl2pPr marL="0" marR="0" indent="1143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2pPr>
      <a:lvl3pPr marL="0" marR="0" indent="2286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3pPr>
      <a:lvl4pPr marL="0" marR="0" indent="3429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4pPr>
      <a:lvl5pPr marL="0" marR="0" indent="4572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5pPr>
      <a:lvl6pPr marL="0" marR="0" indent="5715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6pPr>
      <a:lvl7pPr marL="0" marR="0" indent="6858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7pPr>
      <a:lvl8pPr marL="0" marR="0" indent="8001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8pPr>
      <a:lvl9pPr marL="0" marR="0" indent="914400" algn="ctr" defTabSz="41275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www.bixal.co/careers" TargetMode="External"/><Relationship Id="rId2" Type="http://schemas.openxmlformats.org/officeDocument/2006/relationships/hyperlink" Target="mailto:talent@bixal.com"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hyperlink" Target="https://github.com/JAyenGreen/migration_migraine" TargetMode="Externa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F4926A-A6C9-554B-BBFC-E619194F13DE}"/>
              </a:ext>
            </a:extLst>
          </p:cNvPr>
          <p:cNvSpPr>
            <a:spLocks noGrp="1"/>
          </p:cNvSpPr>
          <p:nvPr>
            <p:ph type="body" sz="quarter" idx="13"/>
          </p:nvPr>
        </p:nvSpPr>
        <p:spPr/>
        <p:txBody>
          <a:bodyPr/>
          <a:lstStyle/>
          <a:p>
            <a:pPr marL="0" marR="0" indent="0" algn="ctr" defTabSz="412750" rtl="0" eaLnBrk="1" latinLnBrk="0" hangingPunct="1">
              <a:lnSpc>
                <a:spcPct val="100000"/>
              </a:lnSpc>
              <a:spcBef>
                <a:spcPts val="0"/>
              </a:spcBef>
              <a:spcAft>
                <a:spcPts val="0"/>
              </a:spcAft>
              <a:buClrTx/>
              <a:buSzTx/>
              <a:buFontTx/>
              <a:buNone/>
              <a:tabLst/>
            </a:pPr>
            <a:r>
              <a:rPr lang="en-US" dirty="0"/>
              <a:t>Migration Migraine</a:t>
            </a:r>
          </a:p>
        </p:txBody>
      </p:sp>
      <p:sp>
        <p:nvSpPr>
          <p:cNvPr id="4" name="Text Placeholder 3">
            <a:extLst>
              <a:ext uri="{FF2B5EF4-FFF2-40B4-BE49-F238E27FC236}">
                <a16:creationId xmlns:a16="http://schemas.microsoft.com/office/drawing/2014/main" id="{FA0718E3-2031-E341-BB08-CD44FBF3B7A1}"/>
              </a:ext>
            </a:extLst>
          </p:cNvPr>
          <p:cNvSpPr>
            <a:spLocks noGrp="1"/>
          </p:cNvSpPr>
          <p:nvPr>
            <p:ph type="body" sz="quarter" idx="15"/>
          </p:nvPr>
        </p:nvSpPr>
        <p:spPr>
          <a:xfrm>
            <a:off x="5031606" y="4987832"/>
            <a:ext cx="2128788" cy="318036"/>
          </a:xfrm>
        </p:spPr>
        <p:txBody>
          <a:bodyPr/>
          <a:lstStyle/>
          <a:p>
            <a:pPr marL="0" marR="0" indent="0" algn="ctr" defTabSz="228600" rtl="0" eaLnBrk="1" latinLnBrk="0" hangingPunct="1">
              <a:lnSpc>
                <a:spcPct val="100000"/>
              </a:lnSpc>
              <a:spcBef>
                <a:spcPts val="0"/>
              </a:spcBef>
              <a:spcAft>
                <a:spcPts val="0"/>
              </a:spcAft>
              <a:buClrTx/>
              <a:buSzTx/>
              <a:buFontTx/>
              <a:buNone/>
              <a:tabLst/>
            </a:pPr>
            <a:r>
              <a:rPr lang="en-US" dirty="0"/>
              <a:t>July 25, 2019</a:t>
            </a:r>
          </a:p>
        </p:txBody>
      </p:sp>
      <p:sp>
        <p:nvSpPr>
          <p:cNvPr id="6" name="Text Placeholder 5">
            <a:extLst>
              <a:ext uri="{FF2B5EF4-FFF2-40B4-BE49-F238E27FC236}">
                <a16:creationId xmlns:a16="http://schemas.microsoft.com/office/drawing/2014/main" id="{348EA75D-3518-264A-9702-840AE2F0ED3A}"/>
              </a:ext>
            </a:extLst>
          </p:cNvPr>
          <p:cNvSpPr>
            <a:spLocks noGrp="1"/>
          </p:cNvSpPr>
          <p:nvPr>
            <p:ph type="body" sz="quarter" idx="14"/>
          </p:nvPr>
        </p:nvSpPr>
        <p:spPr>
          <a:xfrm>
            <a:off x="4642080" y="4261774"/>
            <a:ext cx="2907847" cy="544252"/>
          </a:xfrm>
        </p:spPr>
        <p:txBody>
          <a:bodyPr/>
          <a:lstStyle/>
          <a:p>
            <a:pPr marL="0" marR="0" indent="0" algn="ctr" defTabSz="412750" rtl="0" eaLnBrk="1" latinLnBrk="0" hangingPunct="1">
              <a:lnSpc>
                <a:spcPct val="80000"/>
              </a:lnSpc>
              <a:spcBef>
                <a:spcPts val="0"/>
              </a:spcBef>
              <a:spcAft>
                <a:spcPts val="0"/>
              </a:spcAft>
              <a:buClrTx/>
              <a:buSzTx/>
              <a:buFontTx/>
              <a:buNone/>
              <a:tabLst/>
            </a:pPr>
            <a:r>
              <a:rPr lang="en-US" dirty="0"/>
              <a:t>Drupal </a:t>
            </a:r>
            <a:r>
              <a:rPr lang="en-US" dirty="0" err="1"/>
              <a:t>GovCon</a:t>
            </a:r>
            <a:endParaRPr lang="en-US" dirty="0"/>
          </a:p>
        </p:txBody>
      </p:sp>
    </p:spTree>
    <p:extLst>
      <p:ext uri="{BB962C8B-B14F-4D97-AF65-F5344CB8AC3E}">
        <p14:creationId xmlns:p14="http://schemas.microsoft.com/office/powerpoint/2010/main" val="235811262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D8E47D-2F20-7F4D-A76B-7A2692B88FAD}"/>
              </a:ext>
            </a:extLst>
          </p:cNvPr>
          <p:cNvSpPr>
            <a:spLocks noGrp="1"/>
          </p:cNvSpPr>
          <p:nvPr>
            <p:ph type="body" sz="quarter" idx="13"/>
          </p:nvPr>
        </p:nvSpPr>
        <p:spPr>
          <a:xfrm>
            <a:off x="261075" y="1863504"/>
            <a:ext cx="11669861" cy="1175194"/>
          </a:xfrm>
        </p:spPr>
        <p:txBody>
          <a:bodyPr/>
          <a:lstStyle/>
          <a:p>
            <a:pPr rtl="0">
              <a:lnSpc>
                <a:spcPct val="80000"/>
              </a:lnSpc>
            </a:pPr>
            <a:r>
              <a:rPr lang="en-US" dirty="0"/>
              <a:t>3 headaches encountered</a:t>
            </a:r>
          </a:p>
        </p:txBody>
      </p:sp>
      <p:sp>
        <p:nvSpPr>
          <p:cNvPr id="4" name="Text Placeholder 3">
            <a:extLst>
              <a:ext uri="{FF2B5EF4-FFF2-40B4-BE49-F238E27FC236}">
                <a16:creationId xmlns:a16="http://schemas.microsoft.com/office/drawing/2014/main" id="{74C4DEC1-531D-B249-B150-AF4E1888EDBD}"/>
              </a:ext>
            </a:extLst>
          </p:cNvPr>
          <p:cNvSpPr>
            <a:spLocks noGrp="1"/>
          </p:cNvSpPr>
          <p:nvPr>
            <p:ph type="body" sz="quarter" idx="15"/>
          </p:nvPr>
        </p:nvSpPr>
        <p:spPr>
          <a:xfrm>
            <a:off x="3771646" y="4322683"/>
            <a:ext cx="4648708" cy="1764586"/>
          </a:xfrm>
        </p:spPr>
        <p:txBody>
          <a:bodyPr/>
          <a:lstStyle/>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Recap of the intended migration</a:t>
            </a:r>
          </a:p>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Description of the issue encountered</a:t>
            </a:r>
          </a:p>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Considerations</a:t>
            </a:r>
          </a:p>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Approach</a:t>
            </a:r>
          </a:p>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Code (Bird’s-eye view)</a:t>
            </a:r>
          </a:p>
          <a:p>
            <a:pPr marL="285750" marR="0" indent="-285750" algn="l" defTabSz="228600" rtl="0" eaLnBrk="1" latinLnBrk="0" hangingPunct="1">
              <a:lnSpc>
                <a:spcPct val="100000"/>
              </a:lnSpc>
              <a:spcBef>
                <a:spcPts val="0"/>
              </a:spcBef>
              <a:spcAft>
                <a:spcPts val="0"/>
              </a:spcAft>
              <a:buClrTx/>
              <a:buSzTx/>
              <a:buFont typeface="Arial" panose="020B0604020202020204" pitchFamily="34" charset="0"/>
              <a:buChar char="•"/>
              <a:tabLst/>
            </a:pPr>
            <a:r>
              <a:rPr lang="en-US" sz="1800" dirty="0"/>
              <a:t>Demo</a:t>
            </a:r>
          </a:p>
        </p:txBody>
      </p:sp>
    </p:spTree>
    <p:extLst>
      <p:ext uri="{BB962C8B-B14F-4D97-AF65-F5344CB8AC3E}">
        <p14:creationId xmlns:p14="http://schemas.microsoft.com/office/powerpoint/2010/main" val="23271070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1. Location Frustration</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3426579"/>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Intent – migrate a content type containing a location field</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Issue – </a:t>
            </a:r>
            <a:r>
              <a:rPr lang="en-US" i="1" dirty="0"/>
              <a:t>Location</a:t>
            </a:r>
            <a:r>
              <a:rPr lang="en-US" dirty="0"/>
              <a:t> module has not yet been ported</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Considerations</a:t>
            </a:r>
          </a:p>
          <a:p>
            <a:pPr lvl="1" rtl="0">
              <a:spcBef>
                <a:spcPts val="1800"/>
              </a:spcBef>
              <a:buClr>
                <a:srgbClr val="FF0000"/>
              </a:buClr>
              <a:buFont typeface="Arial" panose="020B0604020202020204" pitchFamily="34" charset="0"/>
              <a:buChar char="•"/>
            </a:pPr>
            <a:r>
              <a:rPr lang="en-US" dirty="0"/>
              <a:t>a single portable field structure, akin to the Location field type, for the entirety of the data</a:t>
            </a:r>
          </a:p>
          <a:p>
            <a:pPr lvl="1" rtl="0">
              <a:spcBef>
                <a:spcPts val="1800"/>
              </a:spcBef>
              <a:buClr>
                <a:srgbClr val="FF0000"/>
              </a:buClr>
              <a:buFont typeface="Arial" panose="020B0604020202020204" pitchFamily="34" charset="0"/>
              <a:buChar char="•"/>
            </a:pPr>
            <a:r>
              <a:rPr lang="en-US" dirty="0"/>
              <a:t>the migration should still be achievable in one pass</a:t>
            </a:r>
          </a:p>
        </p:txBody>
      </p:sp>
    </p:spTree>
    <p:extLst>
      <p:ext uri="{BB962C8B-B14F-4D97-AF65-F5344CB8AC3E}">
        <p14:creationId xmlns:p14="http://schemas.microsoft.com/office/powerpoint/2010/main" val="70397093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1. Location Frustration</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2395528"/>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Approach</a:t>
            </a:r>
          </a:p>
          <a:p>
            <a:pPr lvl="1" rtl="0">
              <a:spcBef>
                <a:spcPts val="1800"/>
              </a:spcBef>
              <a:buClr>
                <a:srgbClr val="FF0000"/>
              </a:buClr>
              <a:buFont typeface="Arial" panose="020B0604020202020204" pitchFamily="34" charset="0"/>
              <a:buChar char="•"/>
            </a:pPr>
            <a:r>
              <a:rPr lang="en-US" i="1" dirty="0"/>
              <a:t>Address</a:t>
            </a:r>
            <a:r>
              <a:rPr lang="en-US" dirty="0"/>
              <a:t> module</a:t>
            </a:r>
          </a:p>
          <a:p>
            <a:pPr lvl="1" rtl="0">
              <a:spcBef>
                <a:spcPts val="1800"/>
              </a:spcBef>
              <a:buClr>
                <a:srgbClr val="FF0000"/>
              </a:buClr>
              <a:buFont typeface="Arial" panose="020B0604020202020204" pitchFamily="34" charset="0"/>
              <a:buChar char="•"/>
            </a:pPr>
            <a:r>
              <a:rPr lang="en-US" dirty="0"/>
              <a:t>Migration process plugin</a:t>
            </a:r>
          </a:p>
          <a:p>
            <a:pPr lvl="1" rtl="0">
              <a:spcBef>
                <a:spcPts val="1800"/>
              </a:spcBef>
              <a:buClr>
                <a:srgbClr val="FF0000"/>
              </a:buCl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FE9D46E2-B517-3D40-8C0B-8AD88F3C18F2}"/>
              </a:ext>
            </a:extLst>
          </p:cNvPr>
          <p:cNvSpPr txBox="1"/>
          <p:nvPr/>
        </p:nvSpPr>
        <p:spPr>
          <a:xfrm>
            <a:off x="6204937" y="2027855"/>
            <a:ext cx="1608667" cy="1579920"/>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Script</a:t>
            </a: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dirty="0" err="1">
                <a:ln>
                  <a:noFill/>
                </a:ln>
                <a:solidFill>
                  <a:srgbClr val="000000"/>
                </a:solidFill>
                <a:effectLst/>
                <a:uFillTx/>
                <a:latin typeface="+mn-lt"/>
                <a:ea typeface="Helvetica Neue"/>
                <a:cs typeface="Helvetica Neue"/>
                <a:sym typeface="Helvetica Neue"/>
              </a:rPr>
              <a:t>xxxx</a:t>
            </a:r>
            <a:endParaRPr kumimoji="0" lang="en-US" sz="1800" b="1" i="0" u="none" strike="noStrike" cap="none" spc="0" normalizeH="0" dirty="0">
              <a:ln>
                <a:noFill/>
              </a:ln>
              <a:solidFill>
                <a:srgbClr val="000000"/>
              </a:solidFill>
              <a:effectLst/>
              <a:uFillTx/>
              <a:latin typeface="+mn-lt"/>
              <a:ea typeface="Helvetica Neue"/>
              <a:cs typeface="Helvetica Neue"/>
              <a:sym typeface="Helvetica Neue"/>
            </a:endParaRP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dirty="0" err="1">
                <a:ln>
                  <a:noFill/>
                </a:ln>
                <a:solidFill>
                  <a:srgbClr val="000000"/>
                </a:solidFill>
                <a:effectLst/>
                <a:uFillTx/>
                <a:latin typeface="+mn-lt"/>
                <a:ea typeface="Helvetica Neue"/>
                <a:cs typeface="Helvetica Neue"/>
                <a:sym typeface="Helvetica Neue"/>
              </a:rPr>
              <a:t>xxxx</a:t>
            </a:r>
            <a:endParaRPr kumimoji="0" lang="en-US" sz="1800" b="1" i="0" u="none" strike="noStrike" cap="none" spc="0" normalizeH="0" dirty="0">
              <a:ln>
                <a:noFill/>
              </a:ln>
              <a:solidFill>
                <a:srgbClr val="000000"/>
              </a:solidFill>
              <a:effectLst/>
              <a:uFillTx/>
              <a:latin typeface="+mn-lt"/>
              <a:ea typeface="Helvetica Neue"/>
              <a:cs typeface="Helvetica Neue"/>
              <a:sym typeface="Helvetica Neue"/>
            </a:endParaRP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dirty="0">
                <a:ln>
                  <a:noFill/>
                </a:ln>
                <a:solidFill>
                  <a:srgbClr val="000000"/>
                </a:solidFill>
                <a:effectLst/>
                <a:uFillTx/>
                <a:latin typeface="+mn-lt"/>
                <a:ea typeface="Helvetica Neue"/>
                <a:cs typeface="Helvetica Neue"/>
                <a:sym typeface="Helvetica Neue"/>
              </a:rPr>
              <a:t>Location</a:t>
            </a:r>
          </a:p>
          <a:p>
            <a:pPr marL="0" marR="0" indent="0" algn="l" defTabSz="825500" rtl="0" fontAlgn="auto" latinLnBrk="0" hangingPunct="0">
              <a:lnSpc>
                <a:spcPct val="100000"/>
              </a:lnSpc>
              <a:spcBef>
                <a:spcPts val="0"/>
              </a:spcBef>
              <a:spcAft>
                <a:spcPts val="0"/>
              </a:spcAft>
              <a:buClrTx/>
              <a:buSzTx/>
              <a:buFontTx/>
              <a:buNone/>
              <a:tabLst/>
            </a:pPr>
            <a:r>
              <a:rPr lang="en-US" sz="1800" dirty="0" err="1">
                <a:latin typeface="+mn-lt"/>
              </a:rPr>
              <a:t>xxxx</a:t>
            </a:r>
            <a:endParaRPr lang="en-US" sz="1800" dirty="0">
              <a:latin typeface="+mn-lt"/>
            </a:endParaRPr>
          </a:p>
        </p:txBody>
      </p:sp>
      <p:sp>
        <p:nvSpPr>
          <p:cNvPr id="5" name="TextBox 4">
            <a:extLst>
              <a:ext uri="{FF2B5EF4-FFF2-40B4-BE49-F238E27FC236}">
                <a16:creationId xmlns:a16="http://schemas.microsoft.com/office/drawing/2014/main" id="{70BD8199-E55D-0F4B-80CD-14B7BD45AD2C}"/>
              </a:ext>
            </a:extLst>
          </p:cNvPr>
          <p:cNvSpPr txBox="1"/>
          <p:nvPr/>
        </p:nvSpPr>
        <p:spPr>
          <a:xfrm>
            <a:off x="8805820" y="2581853"/>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Plugin</a:t>
            </a:r>
          </a:p>
        </p:txBody>
      </p:sp>
      <p:sp>
        <p:nvSpPr>
          <p:cNvPr id="6" name="TextBox 5">
            <a:extLst>
              <a:ext uri="{FF2B5EF4-FFF2-40B4-BE49-F238E27FC236}">
                <a16:creationId xmlns:a16="http://schemas.microsoft.com/office/drawing/2014/main" id="{CAEB8D1A-3597-B943-B1FE-600037D16875}"/>
              </a:ext>
            </a:extLst>
          </p:cNvPr>
          <p:cNvSpPr txBox="1"/>
          <p:nvPr/>
        </p:nvSpPr>
        <p:spPr>
          <a:xfrm>
            <a:off x="7400353" y="4492679"/>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Location</a:t>
            </a:r>
          </a:p>
        </p:txBody>
      </p:sp>
      <p:sp>
        <p:nvSpPr>
          <p:cNvPr id="7" name="TextBox 6">
            <a:extLst>
              <a:ext uri="{FF2B5EF4-FFF2-40B4-BE49-F238E27FC236}">
                <a16:creationId xmlns:a16="http://schemas.microsoft.com/office/drawing/2014/main" id="{443427BA-A521-434F-BCD4-5A82B3C343E1}"/>
              </a:ext>
            </a:extLst>
          </p:cNvPr>
          <p:cNvSpPr txBox="1"/>
          <p:nvPr/>
        </p:nvSpPr>
        <p:spPr>
          <a:xfrm>
            <a:off x="9974220" y="4492679"/>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Address</a:t>
            </a:r>
          </a:p>
        </p:txBody>
      </p:sp>
      <p:sp>
        <p:nvSpPr>
          <p:cNvPr id="8" name="Right Arrow 7">
            <a:extLst>
              <a:ext uri="{FF2B5EF4-FFF2-40B4-BE49-F238E27FC236}">
                <a16:creationId xmlns:a16="http://schemas.microsoft.com/office/drawing/2014/main" id="{DEF209C6-B0DC-FF47-9B3D-B3CE006ABAE7}"/>
              </a:ext>
            </a:extLst>
          </p:cNvPr>
          <p:cNvSpPr/>
          <p:nvPr/>
        </p:nvSpPr>
        <p:spPr>
          <a:xfrm>
            <a:off x="7962578" y="2638430"/>
            <a:ext cx="694268"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9" name="Right Arrow 8">
            <a:extLst>
              <a:ext uri="{FF2B5EF4-FFF2-40B4-BE49-F238E27FC236}">
                <a16:creationId xmlns:a16="http://schemas.microsoft.com/office/drawing/2014/main" id="{257A2E27-5B81-2F44-8A01-402B3B4D93B1}"/>
              </a:ext>
            </a:extLst>
          </p:cNvPr>
          <p:cNvSpPr/>
          <p:nvPr/>
        </p:nvSpPr>
        <p:spPr>
          <a:xfrm rot="7733531">
            <a:off x="8439358" y="3557302"/>
            <a:ext cx="1461085"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0" name="Right Arrow 9">
            <a:extLst>
              <a:ext uri="{FF2B5EF4-FFF2-40B4-BE49-F238E27FC236}">
                <a16:creationId xmlns:a16="http://schemas.microsoft.com/office/drawing/2014/main" id="{327CA5AE-B86C-324C-9F72-6FCBF1BC11FB}"/>
              </a:ext>
            </a:extLst>
          </p:cNvPr>
          <p:cNvSpPr/>
          <p:nvPr/>
        </p:nvSpPr>
        <p:spPr>
          <a:xfrm>
            <a:off x="9169900" y="4476174"/>
            <a:ext cx="694268"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317856826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2. Body Double</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3195747"/>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Intent – migrate content from D7 into the D8 </a:t>
            </a:r>
            <a:r>
              <a:rPr lang="en-US" i="1" dirty="0"/>
              <a:t>Article</a:t>
            </a:r>
            <a:r>
              <a:rPr lang="en-US" dirty="0"/>
              <a:t> content type</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Issue – the D7 content type uses a text field distinct from the body field for the summary text. Both were to be merged into the D8 body.</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Consideration</a:t>
            </a:r>
          </a:p>
          <a:p>
            <a:pPr lvl="1" rtl="0">
              <a:spcBef>
                <a:spcPts val="1800"/>
              </a:spcBef>
              <a:buClr>
                <a:srgbClr val="FF0000"/>
              </a:buClr>
              <a:buFont typeface="Arial" panose="020B0604020202020204" pitchFamily="34" charset="0"/>
              <a:buChar char="•"/>
            </a:pPr>
            <a:r>
              <a:rPr lang="en-US" dirty="0"/>
              <a:t>The handling of the body field in migrations is such that it expects and only allows a single source to be identified</a:t>
            </a:r>
          </a:p>
        </p:txBody>
      </p:sp>
      <p:sp>
        <p:nvSpPr>
          <p:cNvPr id="4" name="TextBox 3">
            <a:extLst>
              <a:ext uri="{FF2B5EF4-FFF2-40B4-BE49-F238E27FC236}">
                <a16:creationId xmlns:a16="http://schemas.microsoft.com/office/drawing/2014/main" id="{CF73F54E-FEE4-7D4E-875E-1809308BC470}"/>
              </a:ext>
            </a:extLst>
          </p:cNvPr>
          <p:cNvSpPr txBox="1"/>
          <p:nvPr/>
        </p:nvSpPr>
        <p:spPr>
          <a:xfrm flipH="1">
            <a:off x="1744132" y="5321186"/>
            <a:ext cx="3369734"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lang="en-US" sz="1800" dirty="0"/>
              <a:t>‘d8_body/value’: d7_body</a:t>
            </a: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Helvetica Neue"/>
                <a:ea typeface="Helvetica Neue"/>
                <a:cs typeface="Helvetica Neue"/>
                <a:sym typeface="Helvetica Neue"/>
              </a:rPr>
              <a:t>‘d8_body/summary’: d7_field</a:t>
            </a:r>
          </a:p>
        </p:txBody>
      </p:sp>
      <p:sp>
        <p:nvSpPr>
          <p:cNvPr id="5" name="&quot;No&quot; Symbol 4">
            <a:extLst>
              <a:ext uri="{FF2B5EF4-FFF2-40B4-BE49-F238E27FC236}">
                <a16:creationId xmlns:a16="http://schemas.microsoft.com/office/drawing/2014/main" id="{CCE03652-381C-3049-9DFF-161EF5D740D0}"/>
              </a:ext>
            </a:extLst>
          </p:cNvPr>
          <p:cNvSpPr/>
          <p:nvPr/>
        </p:nvSpPr>
        <p:spPr>
          <a:xfrm>
            <a:off x="2523067" y="5031414"/>
            <a:ext cx="1405466" cy="1236134"/>
          </a:xfrm>
          <a:prstGeom prst="noSmoking">
            <a:avLst/>
          </a:prstGeom>
          <a:solidFill>
            <a:srgbClr val="FF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7" name="TextBox 6">
            <a:extLst>
              <a:ext uri="{FF2B5EF4-FFF2-40B4-BE49-F238E27FC236}">
                <a16:creationId xmlns:a16="http://schemas.microsoft.com/office/drawing/2014/main" id="{65572B5D-BE83-A64B-A7CC-B0A8080A2992}"/>
              </a:ext>
            </a:extLst>
          </p:cNvPr>
          <p:cNvSpPr txBox="1"/>
          <p:nvPr/>
        </p:nvSpPr>
        <p:spPr>
          <a:xfrm flipH="1">
            <a:off x="5892801" y="5297596"/>
            <a:ext cx="4131732"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lang="en-US" sz="1800" dirty="0"/>
              <a:t>‘d8_body/value’: d7_body.value</a:t>
            </a: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Helvetica Neue"/>
                <a:ea typeface="Helvetica Neue"/>
                <a:cs typeface="Helvetica Neue"/>
                <a:sym typeface="Helvetica Neue"/>
              </a:rPr>
              <a:t>‘d8_body/summary’: d7_field.value</a:t>
            </a:r>
          </a:p>
        </p:txBody>
      </p:sp>
      <p:sp>
        <p:nvSpPr>
          <p:cNvPr id="8" name="&quot;No&quot; Symbol 7">
            <a:extLst>
              <a:ext uri="{FF2B5EF4-FFF2-40B4-BE49-F238E27FC236}">
                <a16:creationId xmlns:a16="http://schemas.microsoft.com/office/drawing/2014/main" id="{1E3A9E43-B987-F647-90D4-B44C3F7EA504}"/>
              </a:ext>
            </a:extLst>
          </p:cNvPr>
          <p:cNvSpPr/>
          <p:nvPr/>
        </p:nvSpPr>
        <p:spPr>
          <a:xfrm>
            <a:off x="7255934" y="5007824"/>
            <a:ext cx="1405466" cy="1236134"/>
          </a:xfrm>
          <a:prstGeom prst="noSmoking">
            <a:avLst/>
          </a:prstGeom>
          <a:solidFill>
            <a:srgbClr val="FF000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328767550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2. Body Double</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1764586"/>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Approach</a:t>
            </a:r>
          </a:p>
          <a:p>
            <a:pPr lvl="1" rtl="0">
              <a:spcBef>
                <a:spcPts val="1800"/>
              </a:spcBef>
              <a:buClr>
                <a:srgbClr val="FF0000"/>
              </a:buClr>
              <a:buFont typeface="Arial" panose="020B0604020202020204" pitchFamily="34" charset="0"/>
              <a:buChar char="•"/>
            </a:pPr>
            <a:r>
              <a:rPr lang="en-US" i="1" dirty="0"/>
              <a:t>Override default migration</a:t>
            </a:r>
            <a:endParaRPr lang="en-US" dirty="0"/>
          </a:p>
          <a:p>
            <a:pPr marL="317500" lvl="1" indent="0" rtl="0">
              <a:spcBef>
                <a:spcPts val="1800"/>
              </a:spcBef>
              <a:buClr>
                <a:srgbClr val="FF0000"/>
              </a:buClr>
              <a:buNone/>
            </a:pPr>
            <a:endParaRPr lang="en-US" dirty="0"/>
          </a:p>
        </p:txBody>
      </p:sp>
      <p:sp>
        <p:nvSpPr>
          <p:cNvPr id="4" name="TextBox 3">
            <a:extLst>
              <a:ext uri="{FF2B5EF4-FFF2-40B4-BE49-F238E27FC236}">
                <a16:creationId xmlns:a16="http://schemas.microsoft.com/office/drawing/2014/main" id="{FE9D46E2-B517-3D40-8C0B-8AD88F3C18F2}"/>
              </a:ext>
            </a:extLst>
          </p:cNvPr>
          <p:cNvSpPr txBox="1"/>
          <p:nvPr/>
        </p:nvSpPr>
        <p:spPr>
          <a:xfrm>
            <a:off x="7400353" y="658465"/>
            <a:ext cx="1608667" cy="130292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Script</a:t>
            </a: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dirty="0" err="1">
                <a:ln>
                  <a:noFill/>
                </a:ln>
                <a:solidFill>
                  <a:srgbClr val="000000"/>
                </a:solidFill>
                <a:effectLst/>
                <a:uFillTx/>
                <a:latin typeface="+mn-lt"/>
                <a:ea typeface="Helvetica Neue"/>
                <a:cs typeface="Helvetica Neue"/>
                <a:sym typeface="Helvetica Neue"/>
              </a:rPr>
              <a:t>xxxx</a:t>
            </a:r>
            <a:endParaRPr kumimoji="0" lang="en-US" sz="1800" b="1" i="0" u="none" strike="noStrike" cap="none" spc="0" normalizeH="0" dirty="0">
              <a:ln>
                <a:noFill/>
              </a:ln>
              <a:solidFill>
                <a:srgbClr val="000000"/>
              </a:solidFill>
              <a:effectLst/>
              <a:uFillTx/>
              <a:latin typeface="+mn-lt"/>
              <a:ea typeface="Helvetica Neue"/>
              <a:cs typeface="Helvetica Neue"/>
              <a:sym typeface="Helvetica Neue"/>
            </a:endParaRPr>
          </a:p>
          <a:p>
            <a:pPr marL="0" marR="0" indent="0" algn="l" defTabSz="825500" rtl="0" fontAlgn="auto" latinLnBrk="0" hangingPunct="0">
              <a:lnSpc>
                <a:spcPct val="100000"/>
              </a:lnSpc>
              <a:spcBef>
                <a:spcPts val="0"/>
              </a:spcBef>
              <a:spcAft>
                <a:spcPts val="0"/>
              </a:spcAft>
              <a:buClrTx/>
              <a:buSzTx/>
              <a:buFontTx/>
              <a:buNone/>
              <a:tabLst/>
            </a:pPr>
            <a:r>
              <a:rPr kumimoji="0" lang="en-US" sz="1800" b="1" i="0" u="none" strike="noStrike" cap="none" spc="0" normalizeH="0" dirty="0" err="1">
                <a:ln>
                  <a:noFill/>
                </a:ln>
                <a:solidFill>
                  <a:srgbClr val="000000"/>
                </a:solidFill>
                <a:effectLst/>
                <a:uFillTx/>
                <a:latin typeface="+mn-lt"/>
                <a:ea typeface="Helvetica Neue"/>
                <a:cs typeface="Helvetica Neue"/>
                <a:sym typeface="Helvetica Neue"/>
              </a:rPr>
              <a:t>xxxx</a:t>
            </a:r>
            <a:endParaRPr kumimoji="0" lang="en-US" sz="1800" b="1" i="0" u="none" strike="noStrike" cap="none" spc="0" normalizeH="0" dirty="0">
              <a:ln>
                <a:noFill/>
              </a:ln>
              <a:solidFill>
                <a:srgbClr val="000000"/>
              </a:solidFill>
              <a:effectLst/>
              <a:uFillTx/>
              <a:latin typeface="+mn-lt"/>
              <a:ea typeface="Helvetica Neue"/>
              <a:cs typeface="Helvetica Neue"/>
              <a:sym typeface="Helvetica Neue"/>
            </a:endParaRPr>
          </a:p>
          <a:p>
            <a:pPr marL="0" marR="0" indent="0" algn="l" defTabSz="825500" rtl="0" fontAlgn="auto" latinLnBrk="0" hangingPunct="0">
              <a:lnSpc>
                <a:spcPct val="100000"/>
              </a:lnSpc>
              <a:spcBef>
                <a:spcPts val="0"/>
              </a:spcBef>
              <a:spcAft>
                <a:spcPts val="0"/>
              </a:spcAft>
              <a:buClrTx/>
              <a:buSzTx/>
              <a:buFontTx/>
              <a:buNone/>
              <a:tabLst/>
            </a:pPr>
            <a:r>
              <a:rPr lang="en-US" sz="1800" dirty="0" err="1">
                <a:latin typeface="+mn-lt"/>
              </a:rPr>
              <a:t>xxxx</a:t>
            </a:r>
            <a:endParaRPr lang="en-US" sz="1800" dirty="0">
              <a:latin typeface="+mn-lt"/>
            </a:endParaRPr>
          </a:p>
        </p:txBody>
      </p:sp>
      <p:sp>
        <p:nvSpPr>
          <p:cNvPr id="5" name="TextBox 4">
            <a:extLst>
              <a:ext uri="{FF2B5EF4-FFF2-40B4-BE49-F238E27FC236}">
                <a16:creationId xmlns:a16="http://schemas.microsoft.com/office/drawing/2014/main" id="{70BD8199-E55D-0F4B-80CD-14B7BD45AD2C}"/>
              </a:ext>
            </a:extLst>
          </p:cNvPr>
          <p:cNvSpPr txBox="1"/>
          <p:nvPr/>
        </p:nvSpPr>
        <p:spPr>
          <a:xfrm>
            <a:off x="7400353" y="2766527"/>
            <a:ext cx="3374288" cy="37959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err="1"/>
              <a:t>Hook_migrate_prepare_row</a:t>
            </a:r>
            <a:r>
              <a:rPr lang="en-US" sz="1800" dirty="0"/>
              <a:t>()</a:t>
            </a:r>
          </a:p>
        </p:txBody>
      </p:sp>
      <p:sp>
        <p:nvSpPr>
          <p:cNvPr id="6" name="TextBox 5">
            <a:extLst>
              <a:ext uri="{FF2B5EF4-FFF2-40B4-BE49-F238E27FC236}">
                <a16:creationId xmlns:a16="http://schemas.microsoft.com/office/drawing/2014/main" id="{CAEB8D1A-3597-B943-B1FE-600037D16875}"/>
              </a:ext>
            </a:extLst>
          </p:cNvPr>
          <p:cNvSpPr txBox="1"/>
          <p:nvPr/>
        </p:nvSpPr>
        <p:spPr>
          <a:xfrm>
            <a:off x="7400353" y="4492679"/>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body</a:t>
            </a:r>
          </a:p>
        </p:txBody>
      </p:sp>
      <p:sp>
        <p:nvSpPr>
          <p:cNvPr id="7" name="TextBox 6">
            <a:extLst>
              <a:ext uri="{FF2B5EF4-FFF2-40B4-BE49-F238E27FC236}">
                <a16:creationId xmlns:a16="http://schemas.microsoft.com/office/drawing/2014/main" id="{443427BA-A521-434F-BCD4-5A82B3C343E1}"/>
              </a:ext>
            </a:extLst>
          </p:cNvPr>
          <p:cNvSpPr txBox="1"/>
          <p:nvPr/>
        </p:nvSpPr>
        <p:spPr>
          <a:xfrm>
            <a:off x="10070292" y="4728641"/>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body</a:t>
            </a:r>
          </a:p>
        </p:txBody>
      </p:sp>
      <p:sp>
        <p:nvSpPr>
          <p:cNvPr id="9" name="Right Arrow 8">
            <a:extLst>
              <a:ext uri="{FF2B5EF4-FFF2-40B4-BE49-F238E27FC236}">
                <a16:creationId xmlns:a16="http://schemas.microsoft.com/office/drawing/2014/main" id="{257A2E27-5B81-2F44-8A01-402B3B4D93B1}"/>
              </a:ext>
            </a:extLst>
          </p:cNvPr>
          <p:cNvSpPr/>
          <p:nvPr/>
        </p:nvSpPr>
        <p:spPr>
          <a:xfrm rot="5400000">
            <a:off x="7735085" y="3553247"/>
            <a:ext cx="1009171"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0" name="Right Arrow 9">
            <a:extLst>
              <a:ext uri="{FF2B5EF4-FFF2-40B4-BE49-F238E27FC236}">
                <a16:creationId xmlns:a16="http://schemas.microsoft.com/office/drawing/2014/main" id="{327CA5AE-B86C-324C-9F72-6FCBF1BC11FB}"/>
              </a:ext>
            </a:extLst>
          </p:cNvPr>
          <p:cNvSpPr/>
          <p:nvPr/>
        </p:nvSpPr>
        <p:spPr>
          <a:xfrm>
            <a:off x="9192522" y="4538576"/>
            <a:ext cx="694268"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1" name="Right Arrow 10">
            <a:extLst>
              <a:ext uri="{FF2B5EF4-FFF2-40B4-BE49-F238E27FC236}">
                <a16:creationId xmlns:a16="http://schemas.microsoft.com/office/drawing/2014/main" id="{18AF7F08-3872-5F42-BFB4-4F0A4033B7B0}"/>
              </a:ext>
            </a:extLst>
          </p:cNvPr>
          <p:cNvSpPr/>
          <p:nvPr/>
        </p:nvSpPr>
        <p:spPr>
          <a:xfrm rot="5400000">
            <a:off x="7944517" y="2154585"/>
            <a:ext cx="590308"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2" name="TextBox 11">
            <a:extLst>
              <a:ext uri="{FF2B5EF4-FFF2-40B4-BE49-F238E27FC236}">
                <a16:creationId xmlns:a16="http://schemas.microsoft.com/office/drawing/2014/main" id="{2EF33023-DB9A-4D42-97CB-A4C7320CFF68}"/>
              </a:ext>
            </a:extLst>
          </p:cNvPr>
          <p:cNvSpPr txBox="1"/>
          <p:nvPr/>
        </p:nvSpPr>
        <p:spPr>
          <a:xfrm>
            <a:off x="7400353" y="4996012"/>
            <a:ext cx="1608667" cy="471924"/>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2400" dirty="0"/>
              <a:t>summary</a:t>
            </a:r>
          </a:p>
        </p:txBody>
      </p:sp>
      <p:sp>
        <p:nvSpPr>
          <p:cNvPr id="13" name="Right Arrow 12">
            <a:extLst>
              <a:ext uri="{FF2B5EF4-FFF2-40B4-BE49-F238E27FC236}">
                <a16:creationId xmlns:a16="http://schemas.microsoft.com/office/drawing/2014/main" id="{C82ACCD1-DE4A-894D-B06F-C32A6179FD95}"/>
              </a:ext>
            </a:extLst>
          </p:cNvPr>
          <p:cNvSpPr/>
          <p:nvPr/>
        </p:nvSpPr>
        <p:spPr>
          <a:xfrm>
            <a:off x="9192522" y="4964603"/>
            <a:ext cx="694268" cy="47192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32569208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3. E Pluribus Unum</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3026470"/>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Intent – migrate video meta from D7</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Issue –The D8 </a:t>
            </a:r>
            <a:r>
              <a:rPr lang="en-US" i="1" dirty="0"/>
              <a:t>Media</a:t>
            </a:r>
            <a:r>
              <a:rPr lang="en-US" dirty="0"/>
              <a:t> module video portion wasn’t available yet</a:t>
            </a:r>
          </a:p>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Consideration</a:t>
            </a:r>
          </a:p>
          <a:p>
            <a:pPr lvl="1" rtl="0">
              <a:spcBef>
                <a:spcPts val="1800"/>
              </a:spcBef>
              <a:buClr>
                <a:srgbClr val="FF0000"/>
              </a:buClr>
              <a:buFont typeface="Arial" panose="020B0604020202020204" pitchFamily="34" charset="0"/>
              <a:buChar char="•"/>
            </a:pPr>
            <a:r>
              <a:rPr lang="en-US" dirty="0"/>
              <a:t>The meta should be kept in a single compound field</a:t>
            </a:r>
          </a:p>
          <a:p>
            <a:pPr lvl="1" rtl="0">
              <a:spcBef>
                <a:spcPts val="1800"/>
              </a:spcBef>
              <a:buClr>
                <a:srgbClr val="FF0000"/>
              </a:buClr>
              <a:buFont typeface="Arial" panose="020B0604020202020204" pitchFamily="34" charset="0"/>
              <a:buChar char="•"/>
            </a:pPr>
            <a:r>
              <a:rPr lang="en-US" dirty="0"/>
              <a:t>A marrying of a caption file and video</a:t>
            </a:r>
          </a:p>
        </p:txBody>
      </p:sp>
    </p:spTree>
    <p:extLst>
      <p:ext uri="{BB962C8B-B14F-4D97-AF65-F5344CB8AC3E}">
        <p14:creationId xmlns:p14="http://schemas.microsoft.com/office/powerpoint/2010/main" val="414482542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A6BD5A-655D-B34D-81B7-0168771D9C73}"/>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3. E </a:t>
            </a:r>
            <a:r>
              <a:rPr lang="en-US" dirty="0" err="1"/>
              <a:t>Puribus</a:t>
            </a:r>
            <a:r>
              <a:rPr lang="en-US" dirty="0"/>
              <a:t> Unum</a:t>
            </a:r>
          </a:p>
        </p:txBody>
      </p:sp>
      <p:sp>
        <p:nvSpPr>
          <p:cNvPr id="3" name="Text Placeholder 2">
            <a:extLst>
              <a:ext uri="{FF2B5EF4-FFF2-40B4-BE49-F238E27FC236}">
                <a16:creationId xmlns:a16="http://schemas.microsoft.com/office/drawing/2014/main" id="{90B95C2E-8CEE-1A4C-B779-6B11483DEAF1}"/>
              </a:ext>
            </a:extLst>
          </p:cNvPr>
          <p:cNvSpPr>
            <a:spLocks noGrp="1"/>
          </p:cNvSpPr>
          <p:nvPr>
            <p:ph type="body" idx="14"/>
          </p:nvPr>
        </p:nvSpPr>
        <p:spPr>
          <a:xfrm>
            <a:off x="646132" y="1774825"/>
            <a:ext cx="10760572" cy="2795637"/>
          </a:xfrm>
        </p:spPr>
        <p:txBody>
          <a:bodyPr/>
          <a:lstStyle/>
          <a:p>
            <a:pPr marR="0" algn="l" defTabSz="412750" rtl="0" eaLnBrk="1" latinLnBrk="0" hangingPunct="1">
              <a:lnSpc>
                <a:spcPct val="100000"/>
              </a:lnSpc>
              <a:spcBef>
                <a:spcPts val="1800"/>
              </a:spcBef>
              <a:spcAft>
                <a:spcPts val="0"/>
              </a:spcAft>
              <a:buClr>
                <a:srgbClr val="FF0000"/>
              </a:buClr>
              <a:buSzPct val="125000"/>
              <a:buFont typeface="Arial" panose="020B0604020202020204" pitchFamily="34" charset="0"/>
              <a:buChar char="•"/>
              <a:tabLst/>
            </a:pPr>
            <a:r>
              <a:rPr lang="en-US" dirty="0"/>
              <a:t>Approach</a:t>
            </a:r>
          </a:p>
          <a:p>
            <a:pPr lvl="1" rtl="0">
              <a:spcBef>
                <a:spcPts val="1800"/>
              </a:spcBef>
              <a:buClr>
                <a:srgbClr val="FF0000"/>
              </a:buClr>
              <a:buFont typeface="Arial" panose="020B0604020202020204" pitchFamily="34" charset="0"/>
              <a:buChar char="•"/>
            </a:pPr>
            <a:r>
              <a:rPr lang="en-US" i="1" dirty="0"/>
              <a:t>Create a field-type plugin</a:t>
            </a:r>
          </a:p>
          <a:p>
            <a:pPr lvl="1" rtl="0">
              <a:spcBef>
                <a:spcPts val="1800"/>
              </a:spcBef>
              <a:buClr>
                <a:srgbClr val="FF0000"/>
              </a:buClr>
              <a:buFont typeface="Arial" panose="020B0604020202020204" pitchFamily="34" charset="0"/>
              <a:buChar char="•"/>
            </a:pPr>
            <a:r>
              <a:rPr lang="en-US" i="1" dirty="0"/>
              <a:t>Populate the sub-fields in</a:t>
            </a:r>
            <a:br>
              <a:rPr lang="en-US" i="1" dirty="0"/>
            </a:br>
            <a:r>
              <a:rPr lang="en-US" i="1" dirty="0"/>
              <a:t>a migration script</a:t>
            </a:r>
            <a:endParaRPr lang="en-US" dirty="0"/>
          </a:p>
          <a:p>
            <a:pPr marL="317500" lvl="1" indent="0" rtl="0">
              <a:spcBef>
                <a:spcPts val="1800"/>
              </a:spcBef>
              <a:buClr>
                <a:srgbClr val="FF0000"/>
              </a:buClr>
              <a:buNone/>
            </a:pPr>
            <a:endParaRPr lang="en-US" dirty="0"/>
          </a:p>
        </p:txBody>
      </p:sp>
      <p:sp>
        <p:nvSpPr>
          <p:cNvPr id="4" name="TextBox 3">
            <a:extLst>
              <a:ext uri="{FF2B5EF4-FFF2-40B4-BE49-F238E27FC236}">
                <a16:creationId xmlns:a16="http://schemas.microsoft.com/office/drawing/2014/main" id="{FE9D46E2-B517-3D40-8C0B-8AD88F3C18F2}"/>
              </a:ext>
            </a:extLst>
          </p:cNvPr>
          <p:cNvSpPr txBox="1"/>
          <p:nvPr/>
        </p:nvSpPr>
        <p:spPr>
          <a:xfrm>
            <a:off x="6747364" y="1481163"/>
            <a:ext cx="2518892" cy="3795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a:t>Plugin</a:t>
            </a:r>
            <a:endParaRPr lang="en-US" sz="1800" dirty="0">
              <a:latin typeface="+mn-lt"/>
            </a:endParaRPr>
          </a:p>
        </p:txBody>
      </p:sp>
      <p:sp>
        <p:nvSpPr>
          <p:cNvPr id="5" name="TextBox 4">
            <a:extLst>
              <a:ext uri="{FF2B5EF4-FFF2-40B4-BE49-F238E27FC236}">
                <a16:creationId xmlns:a16="http://schemas.microsoft.com/office/drawing/2014/main" id="{70BD8199-E55D-0F4B-80CD-14B7BD45AD2C}"/>
              </a:ext>
            </a:extLst>
          </p:cNvPr>
          <p:cNvSpPr txBox="1"/>
          <p:nvPr/>
        </p:nvSpPr>
        <p:spPr>
          <a:xfrm>
            <a:off x="6747364" y="1828673"/>
            <a:ext cx="2518892" cy="37959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a:t>Field Type</a:t>
            </a:r>
          </a:p>
        </p:txBody>
      </p:sp>
      <p:sp>
        <p:nvSpPr>
          <p:cNvPr id="7" name="TextBox 6">
            <a:extLst>
              <a:ext uri="{FF2B5EF4-FFF2-40B4-BE49-F238E27FC236}">
                <a16:creationId xmlns:a16="http://schemas.microsoft.com/office/drawing/2014/main" id="{443427BA-A521-434F-BCD4-5A82B3C343E1}"/>
              </a:ext>
            </a:extLst>
          </p:cNvPr>
          <p:cNvSpPr txBox="1"/>
          <p:nvPr/>
        </p:nvSpPr>
        <p:spPr>
          <a:xfrm>
            <a:off x="9886790" y="1771357"/>
            <a:ext cx="1845045"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825500" rtl="0" fontAlgn="auto" latinLnBrk="0" hangingPunct="0">
              <a:lnSpc>
                <a:spcPct val="100000"/>
              </a:lnSpc>
              <a:spcBef>
                <a:spcPts val="0"/>
              </a:spcBef>
              <a:spcAft>
                <a:spcPts val="0"/>
              </a:spcAft>
              <a:buClrTx/>
              <a:buSzTx/>
              <a:tabLst/>
            </a:pPr>
            <a:r>
              <a:rPr lang="en-US" sz="1400" dirty="0"/>
              <a:t>Field properties</a:t>
            </a:r>
          </a:p>
          <a:p>
            <a:pPr marR="0" algn="l" defTabSz="825500" rtl="0" fontAlgn="auto" latinLnBrk="0" hangingPunct="0">
              <a:lnSpc>
                <a:spcPct val="100000"/>
              </a:lnSpc>
              <a:spcBef>
                <a:spcPts val="0"/>
              </a:spcBef>
              <a:spcAft>
                <a:spcPts val="0"/>
              </a:spcAft>
              <a:buClrTx/>
              <a:buSzTx/>
              <a:tabLst/>
            </a:pPr>
            <a:r>
              <a:rPr lang="en-US" sz="1400" dirty="0"/>
              <a:t>Field storage</a:t>
            </a:r>
          </a:p>
        </p:txBody>
      </p:sp>
      <p:sp>
        <p:nvSpPr>
          <p:cNvPr id="9" name="Right Arrow 8">
            <a:extLst>
              <a:ext uri="{FF2B5EF4-FFF2-40B4-BE49-F238E27FC236}">
                <a16:creationId xmlns:a16="http://schemas.microsoft.com/office/drawing/2014/main" id="{257A2E27-5B81-2F44-8A01-402B3B4D93B1}"/>
              </a:ext>
            </a:extLst>
          </p:cNvPr>
          <p:cNvSpPr/>
          <p:nvPr/>
        </p:nvSpPr>
        <p:spPr>
          <a:xfrm>
            <a:off x="9356885" y="1943424"/>
            <a:ext cx="441152" cy="18934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4" name="TextBox 13">
            <a:extLst>
              <a:ext uri="{FF2B5EF4-FFF2-40B4-BE49-F238E27FC236}">
                <a16:creationId xmlns:a16="http://schemas.microsoft.com/office/drawing/2014/main" id="{81EB6F87-EA3D-BE4C-8828-7BD669A70994}"/>
              </a:ext>
            </a:extLst>
          </p:cNvPr>
          <p:cNvSpPr txBox="1"/>
          <p:nvPr/>
        </p:nvSpPr>
        <p:spPr>
          <a:xfrm>
            <a:off x="6747364" y="2213808"/>
            <a:ext cx="2518892" cy="37959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a:t>Field Widget</a:t>
            </a:r>
          </a:p>
        </p:txBody>
      </p:sp>
      <p:sp>
        <p:nvSpPr>
          <p:cNvPr id="15" name="TextBox 14">
            <a:extLst>
              <a:ext uri="{FF2B5EF4-FFF2-40B4-BE49-F238E27FC236}">
                <a16:creationId xmlns:a16="http://schemas.microsoft.com/office/drawing/2014/main" id="{535EBFDC-7EE9-8A4F-AEBE-9A813FC17403}"/>
              </a:ext>
            </a:extLst>
          </p:cNvPr>
          <p:cNvSpPr txBox="1"/>
          <p:nvPr/>
        </p:nvSpPr>
        <p:spPr>
          <a:xfrm>
            <a:off x="9886790" y="2271962"/>
            <a:ext cx="1845045" cy="3180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825500" rtl="0" fontAlgn="auto" latinLnBrk="0" hangingPunct="0">
              <a:lnSpc>
                <a:spcPct val="100000"/>
              </a:lnSpc>
              <a:spcBef>
                <a:spcPts val="0"/>
              </a:spcBef>
              <a:spcAft>
                <a:spcPts val="0"/>
              </a:spcAft>
              <a:buClrTx/>
              <a:buSzTx/>
              <a:tabLst/>
            </a:pPr>
            <a:r>
              <a:rPr lang="en-US" sz="1400" dirty="0"/>
              <a:t>Add/Edit form</a:t>
            </a:r>
          </a:p>
        </p:txBody>
      </p:sp>
      <p:sp>
        <p:nvSpPr>
          <p:cNvPr id="16" name="Right Arrow 15">
            <a:extLst>
              <a:ext uri="{FF2B5EF4-FFF2-40B4-BE49-F238E27FC236}">
                <a16:creationId xmlns:a16="http://schemas.microsoft.com/office/drawing/2014/main" id="{4EEFD2BD-6C89-0A40-A896-E97B31298330}"/>
              </a:ext>
            </a:extLst>
          </p:cNvPr>
          <p:cNvSpPr/>
          <p:nvPr/>
        </p:nvSpPr>
        <p:spPr>
          <a:xfrm>
            <a:off x="9356885" y="2336308"/>
            <a:ext cx="441152" cy="18934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7" name="TextBox 16">
            <a:extLst>
              <a:ext uri="{FF2B5EF4-FFF2-40B4-BE49-F238E27FC236}">
                <a16:creationId xmlns:a16="http://schemas.microsoft.com/office/drawing/2014/main" id="{0C40B5C4-EB7C-F24C-80F2-58DCC4EF232C}"/>
              </a:ext>
            </a:extLst>
          </p:cNvPr>
          <p:cNvSpPr txBox="1"/>
          <p:nvPr/>
        </p:nvSpPr>
        <p:spPr>
          <a:xfrm>
            <a:off x="6748847" y="2595980"/>
            <a:ext cx="2518892" cy="37959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a:t>Field Formatter</a:t>
            </a:r>
          </a:p>
        </p:txBody>
      </p:sp>
      <p:sp>
        <p:nvSpPr>
          <p:cNvPr id="18" name="TextBox 17">
            <a:extLst>
              <a:ext uri="{FF2B5EF4-FFF2-40B4-BE49-F238E27FC236}">
                <a16:creationId xmlns:a16="http://schemas.microsoft.com/office/drawing/2014/main" id="{EC43F522-C5D2-0A49-9A61-EE762D180052}"/>
              </a:ext>
            </a:extLst>
          </p:cNvPr>
          <p:cNvSpPr txBox="1"/>
          <p:nvPr/>
        </p:nvSpPr>
        <p:spPr>
          <a:xfrm>
            <a:off x="9888273" y="2646385"/>
            <a:ext cx="1845045" cy="3180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825500" rtl="0" fontAlgn="auto" latinLnBrk="0" hangingPunct="0">
              <a:lnSpc>
                <a:spcPct val="100000"/>
              </a:lnSpc>
              <a:spcBef>
                <a:spcPts val="0"/>
              </a:spcBef>
              <a:spcAft>
                <a:spcPts val="0"/>
              </a:spcAft>
              <a:buClrTx/>
              <a:buSzTx/>
              <a:tabLst/>
            </a:pPr>
            <a:r>
              <a:rPr lang="en-US" sz="1400" dirty="0"/>
              <a:t>Theming</a:t>
            </a:r>
          </a:p>
        </p:txBody>
      </p:sp>
      <p:sp>
        <p:nvSpPr>
          <p:cNvPr id="19" name="Right Arrow 18">
            <a:extLst>
              <a:ext uri="{FF2B5EF4-FFF2-40B4-BE49-F238E27FC236}">
                <a16:creationId xmlns:a16="http://schemas.microsoft.com/office/drawing/2014/main" id="{26B7A0FF-A3C2-1740-B0A2-F7DE6AFE3530}"/>
              </a:ext>
            </a:extLst>
          </p:cNvPr>
          <p:cNvSpPr/>
          <p:nvPr/>
        </p:nvSpPr>
        <p:spPr>
          <a:xfrm>
            <a:off x="9358368" y="2710731"/>
            <a:ext cx="441152" cy="189344"/>
          </a:xfrm>
          <a:prstGeom prst="rightArrow">
            <a:avLst/>
          </a:prstGeom>
          <a:solidFill>
            <a:schemeClr val="accent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0" name="TextBox 19">
            <a:extLst>
              <a:ext uri="{FF2B5EF4-FFF2-40B4-BE49-F238E27FC236}">
                <a16:creationId xmlns:a16="http://schemas.microsoft.com/office/drawing/2014/main" id="{A5C6987C-9922-BE41-8931-54633BDA3F77}"/>
              </a:ext>
            </a:extLst>
          </p:cNvPr>
          <p:cNvSpPr txBox="1"/>
          <p:nvPr/>
        </p:nvSpPr>
        <p:spPr>
          <a:xfrm>
            <a:off x="6747364" y="3882430"/>
            <a:ext cx="2518892" cy="379591"/>
          </a:xfrm>
          <a:prstGeom prst="rect">
            <a:avLst/>
          </a:prstGeom>
          <a:noFill/>
          <a:ln w="12700" cap="flat">
            <a:solidFill>
              <a:schemeClr val="accent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800" dirty="0"/>
              <a:t>Migration Script</a:t>
            </a:r>
          </a:p>
        </p:txBody>
      </p:sp>
      <p:sp>
        <p:nvSpPr>
          <p:cNvPr id="21" name="TextBox 20">
            <a:extLst>
              <a:ext uri="{FF2B5EF4-FFF2-40B4-BE49-F238E27FC236}">
                <a16:creationId xmlns:a16="http://schemas.microsoft.com/office/drawing/2014/main" id="{6279977E-6E33-A749-A697-7B88C2E5DDEA}"/>
              </a:ext>
            </a:extLst>
          </p:cNvPr>
          <p:cNvSpPr txBox="1"/>
          <p:nvPr/>
        </p:nvSpPr>
        <p:spPr>
          <a:xfrm>
            <a:off x="6747363" y="4292798"/>
            <a:ext cx="4343969" cy="3180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en-US" sz="1400" dirty="0"/>
              <a:t>‘</a:t>
            </a:r>
            <a:r>
              <a:rPr lang="en-US" sz="1400" dirty="0" err="1"/>
              <a:t>my_destination</a:t>
            </a:r>
            <a:r>
              <a:rPr lang="en-US" sz="1400" dirty="0"/>
              <a:t>/</a:t>
            </a:r>
            <a:r>
              <a:rPr lang="en-US" sz="1400" dirty="0" err="1"/>
              <a:t>subfield_name</a:t>
            </a:r>
            <a:r>
              <a:rPr lang="en-US" sz="1400" dirty="0"/>
              <a:t>’: xxx</a:t>
            </a:r>
          </a:p>
        </p:txBody>
      </p:sp>
    </p:spTree>
    <p:extLst>
      <p:ext uri="{BB962C8B-B14F-4D97-AF65-F5344CB8AC3E}">
        <p14:creationId xmlns:p14="http://schemas.microsoft.com/office/powerpoint/2010/main" val="273826597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0769FD6-9D75-5644-A49D-4EA265DF3090}"/>
              </a:ext>
            </a:extLst>
          </p:cNvPr>
          <p:cNvSpPr>
            <a:spLocks noGrp="1"/>
          </p:cNvSpPr>
          <p:nvPr>
            <p:ph type="body" idx="14"/>
          </p:nvPr>
        </p:nvSpPr>
        <p:spPr>
          <a:xfrm>
            <a:off x="646132" y="1774825"/>
            <a:ext cx="10760572" cy="3672800"/>
          </a:xfrm>
        </p:spPr>
        <p:txBody>
          <a:bodyPr/>
          <a:lstStyle/>
          <a:p>
            <a:pPr marL="0" indent="0" rtl="0">
              <a:buNone/>
            </a:pPr>
            <a:r>
              <a:rPr lang="en-US" dirty="0"/>
              <a:t>At </a:t>
            </a:r>
            <a:r>
              <a:rPr lang="en-US" dirty="0" err="1"/>
              <a:t>Bixal</a:t>
            </a:r>
            <a:r>
              <a:rPr lang="en-US" dirty="0"/>
              <a:t>, we are inspired by the promise and potential of the world that surrounds us. We love getting the inside view on organizational challenges and coming up with bold, innovative ways to solve them.</a:t>
            </a:r>
          </a:p>
          <a:p>
            <a:pPr rtl="0">
              <a:buClr>
                <a:srgbClr val="FF0000"/>
              </a:buClr>
            </a:pPr>
            <a:r>
              <a:rPr lang="en-US" dirty="0"/>
              <a:t>Digital Communications (Strategic Communications, Content Strategy &amp; Marketing)</a:t>
            </a:r>
          </a:p>
          <a:p>
            <a:pPr rtl="0">
              <a:buClr>
                <a:srgbClr val="FF0000"/>
              </a:buClr>
            </a:pPr>
            <a:r>
              <a:rPr lang="en-US" dirty="0"/>
              <a:t>Technology (Digital Transformation, Software Development, Maintenance &amp; Operations)</a:t>
            </a:r>
          </a:p>
        </p:txBody>
      </p:sp>
    </p:spTree>
    <p:extLst>
      <p:ext uri="{BB962C8B-B14F-4D97-AF65-F5344CB8AC3E}">
        <p14:creationId xmlns:p14="http://schemas.microsoft.com/office/powerpoint/2010/main" val="166836479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777F5B4-32C3-2647-8A44-A7E043C19C64}"/>
              </a:ext>
            </a:extLst>
          </p:cNvPr>
          <p:cNvSpPr>
            <a:spLocks noGrp="1"/>
          </p:cNvSpPr>
          <p:nvPr>
            <p:ph type="body" sz="quarter" idx="13"/>
          </p:nvPr>
        </p:nvSpPr>
        <p:spPr/>
        <p:txBody>
          <a:bodyPr/>
          <a:lstStyle/>
          <a:p>
            <a:pPr marL="0" marR="0" indent="0" algn="ctr" defTabSz="412750" rtl="0" eaLnBrk="1" latinLnBrk="0" hangingPunct="1">
              <a:lnSpc>
                <a:spcPct val="100000"/>
              </a:lnSpc>
              <a:spcBef>
                <a:spcPts val="0"/>
              </a:spcBef>
              <a:spcAft>
                <a:spcPts val="0"/>
              </a:spcAft>
              <a:buClrTx/>
              <a:buSzTx/>
              <a:buFontTx/>
              <a:buNone/>
              <a:tabLst/>
            </a:pPr>
            <a:r>
              <a:rPr lang="en-US" dirty="0"/>
              <a:t>Become a </a:t>
            </a:r>
            <a:r>
              <a:rPr lang="en-US" dirty="0" err="1"/>
              <a:t>Bixaler</a:t>
            </a:r>
            <a:r>
              <a:rPr lang="en-US" dirty="0"/>
              <a:t>!</a:t>
            </a:r>
          </a:p>
        </p:txBody>
      </p:sp>
      <p:sp>
        <p:nvSpPr>
          <p:cNvPr id="3" name="Text Placeholder 2">
            <a:extLst>
              <a:ext uri="{FF2B5EF4-FFF2-40B4-BE49-F238E27FC236}">
                <a16:creationId xmlns:a16="http://schemas.microsoft.com/office/drawing/2014/main" id="{9C9F4995-5AA5-F84F-9979-BC54A4454213}"/>
              </a:ext>
            </a:extLst>
          </p:cNvPr>
          <p:cNvSpPr>
            <a:spLocks noGrp="1"/>
          </p:cNvSpPr>
          <p:nvPr>
            <p:ph type="body" idx="14"/>
          </p:nvPr>
        </p:nvSpPr>
        <p:spPr>
          <a:xfrm>
            <a:off x="646132" y="1774825"/>
            <a:ext cx="10760572" cy="3257302"/>
          </a:xfrm>
        </p:spPr>
        <p:txBody>
          <a:bodyPr/>
          <a:lstStyle/>
          <a:p>
            <a:pPr marL="0" marR="0" indent="0" algn="l" defTabSz="412750" rtl="0" eaLnBrk="1" latinLnBrk="0" hangingPunct="1">
              <a:lnSpc>
                <a:spcPct val="100000"/>
              </a:lnSpc>
              <a:spcBef>
                <a:spcPts val="2950"/>
              </a:spcBef>
              <a:spcAft>
                <a:spcPts val="0"/>
              </a:spcAft>
              <a:buClrTx/>
              <a:buSzPct val="125000"/>
              <a:buNone/>
              <a:tabLst/>
            </a:pPr>
            <a:r>
              <a:rPr lang="en-US" dirty="0" err="1">
                <a:solidFill>
                  <a:schemeClr val="tx1"/>
                </a:solidFill>
              </a:rPr>
              <a:t>Bixal</a:t>
            </a:r>
            <a:r>
              <a:rPr lang="en-US" dirty="0">
                <a:solidFill>
                  <a:schemeClr val="tx1"/>
                </a:solidFill>
              </a:rPr>
              <a:t> currently has several Drupal Developer, IT and </a:t>
            </a:r>
            <a:br>
              <a:rPr lang="en-US" dirty="0">
                <a:solidFill>
                  <a:schemeClr val="tx1"/>
                </a:solidFill>
              </a:rPr>
            </a:br>
            <a:r>
              <a:rPr lang="en-US" dirty="0">
                <a:solidFill>
                  <a:schemeClr val="tx1"/>
                </a:solidFill>
              </a:rPr>
              <a:t>Data related roles available.</a:t>
            </a:r>
          </a:p>
          <a:p>
            <a:pPr marL="0" marR="0" indent="0" algn="l" defTabSz="412750" rtl="0" eaLnBrk="1" latinLnBrk="0" hangingPunct="1">
              <a:lnSpc>
                <a:spcPct val="100000"/>
              </a:lnSpc>
              <a:spcBef>
                <a:spcPts val="2950"/>
              </a:spcBef>
              <a:spcAft>
                <a:spcPts val="0"/>
              </a:spcAft>
              <a:buClrTx/>
              <a:buSzPct val="125000"/>
              <a:buNone/>
              <a:tabLst/>
            </a:pPr>
            <a:r>
              <a:rPr lang="en-US" dirty="0">
                <a:solidFill>
                  <a:schemeClr val="tx1"/>
                </a:solidFill>
              </a:rPr>
              <a:t>In the event that you’re interested in working with us:</a:t>
            </a:r>
          </a:p>
          <a:p>
            <a:pPr marL="0" marR="0" indent="0" algn="l" defTabSz="412750" rtl="0" eaLnBrk="1" latinLnBrk="0" hangingPunct="1">
              <a:lnSpc>
                <a:spcPct val="100000"/>
              </a:lnSpc>
              <a:spcBef>
                <a:spcPts val="2950"/>
              </a:spcBef>
              <a:spcAft>
                <a:spcPts val="0"/>
              </a:spcAft>
              <a:buClrTx/>
              <a:buSzPct val="125000"/>
              <a:buNone/>
              <a:tabLst/>
            </a:pPr>
            <a:r>
              <a:rPr lang="en-US" dirty="0">
                <a:solidFill>
                  <a:schemeClr val="tx1"/>
                </a:solidFill>
              </a:rPr>
              <a:t>Email</a:t>
            </a:r>
            <a:r>
              <a:rPr lang="en-US" dirty="0">
                <a:solidFill>
                  <a:schemeClr val="bg1"/>
                </a:solidFill>
              </a:rPr>
              <a:t> </a:t>
            </a:r>
            <a:r>
              <a:rPr lang="en-US" dirty="0">
                <a:solidFill>
                  <a:schemeClr val="bg1"/>
                </a:solidFill>
                <a:hlinkClick r:id="rId2"/>
              </a:rPr>
              <a:t>talent@bixal.com</a:t>
            </a:r>
            <a:endParaRPr lang="en-US" dirty="0">
              <a:solidFill>
                <a:schemeClr val="bg1"/>
              </a:solidFill>
            </a:endParaRPr>
          </a:p>
          <a:p>
            <a:pPr marL="0" marR="0" indent="0" algn="l" defTabSz="412750" rtl="0" eaLnBrk="1" latinLnBrk="0" hangingPunct="1">
              <a:lnSpc>
                <a:spcPct val="100000"/>
              </a:lnSpc>
              <a:spcBef>
                <a:spcPts val="2950"/>
              </a:spcBef>
              <a:spcAft>
                <a:spcPts val="0"/>
              </a:spcAft>
              <a:buClrTx/>
              <a:buSzPct val="125000"/>
              <a:buNone/>
              <a:tabLst/>
            </a:pPr>
            <a:r>
              <a:rPr lang="en-US" dirty="0">
                <a:solidFill>
                  <a:schemeClr val="tx1"/>
                </a:solidFill>
              </a:rPr>
              <a:t>Visit our website </a:t>
            </a:r>
            <a:r>
              <a:rPr lang="en-US" dirty="0">
                <a:solidFill>
                  <a:schemeClr val="accent1">
                    <a:lumMod val="50000"/>
                  </a:schemeClr>
                </a:solidFill>
                <a:hlinkClick r:id="rId3"/>
              </a:rPr>
              <a:t>www.bixal.com/careers </a:t>
            </a:r>
            <a:endParaRPr lang="en-US" dirty="0">
              <a:solidFill>
                <a:schemeClr val="accent1">
                  <a:lumMod val="50000"/>
                </a:schemeClr>
              </a:solidFill>
            </a:endParaRPr>
          </a:p>
        </p:txBody>
      </p:sp>
    </p:spTree>
    <p:extLst>
      <p:ext uri="{BB962C8B-B14F-4D97-AF65-F5344CB8AC3E}">
        <p14:creationId xmlns:p14="http://schemas.microsoft.com/office/powerpoint/2010/main" val="17880704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xEl>
                                              <p:pRg st="0" end="0"/>
                                            </p:txEl>
                                          </p:spTgt>
                                        </p:tgtEl>
                                        <p:attrNameLst>
                                          <p:attrName>ppt_x</p:attrName>
                                          <p:attrName>ppt_y</p:attrName>
                                        </p:attrNameLst>
                                      </p:cBhvr>
                                    </p:animMotion>
                                    <p:animRot by="1500000">
                                      <p:cBhvr>
                                        <p:cTn id="7" dur="125" fill="hold">
                                          <p:stCondLst>
                                            <p:cond delay="0"/>
                                          </p:stCondLst>
                                        </p:cTn>
                                        <p:tgtEl>
                                          <p:spTgt spid="2">
                                            <p:txEl>
                                              <p:pRg st="0" end="0"/>
                                            </p:txEl>
                                          </p:spTgt>
                                        </p:tgtEl>
                                        <p:attrNameLst>
                                          <p:attrName>r</p:attrName>
                                        </p:attrNameLst>
                                      </p:cBhvr>
                                    </p:animRot>
                                    <p:animRot by="-1500000">
                                      <p:cBhvr>
                                        <p:cTn id="8" dur="125" fill="hold">
                                          <p:stCondLst>
                                            <p:cond delay="125"/>
                                          </p:stCondLst>
                                        </p:cTn>
                                        <p:tgtEl>
                                          <p:spTgt spid="2">
                                            <p:txEl>
                                              <p:pRg st="0" end="0"/>
                                            </p:txEl>
                                          </p:spTgt>
                                        </p:tgtEl>
                                        <p:attrNameLst>
                                          <p:attrName>r</p:attrName>
                                        </p:attrNameLst>
                                      </p:cBhvr>
                                    </p:animRot>
                                    <p:animRot by="-1500000">
                                      <p:cBhvr>
                                        <p:cTn id="9" dur="125" fill="hold">
                                          <p:stCondLst>
                                            <p:cond delay="250"/>
                                          </p:stCondLst>
                                        </p:cTn>
                                        <p:tgtEl>
                                          <p:spTgt spid="2">
                                            <p:txEl>
                                              <p:pRg st="0" end="0"/>
                                            </p:txEl>
                                          </p:spTgt>
                                        </p:tgtEl>
                                        <p:attrNameLst>
                                          <p:attrName>r</p:attrName>
                                        </p:attrNameLst>
                                      </p:cBhvr>
                                    </p:animRot>
                                    <p:animRot by="1500000">
                                      <p:cBhvr>
                                        <p:cTn id="10" dur="125" fill="hold">
                                          <p:stCondLst>
                                            <p:cond delay="375"/>
                                          </p:stCondLst>
                                        </p:cTn>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35EA04-E6A7-FF43-91A7-6FA57838C39C}"/>
              </a:ext>
            </a:extLst>
          </p:cNvPr>
          <p:cNvSpPr>
            <a:spLocks noGrp="1"/>
          </p:cNvSpPr>
          <p:nvPr>
            <p:ph type="body" sz="quarter" idx="13"/>
          </p:nvPr>
        </p:nvSpPr>
        <p:spPr>
          <a:xfrm>
            <a:off x="3491120" y="1024835"/>
            <a:ext cx="5209760" cy="1410643"/>
          </a:xfrm>
        </p:spPr>
        <p:txBody>
          <a:bodyPr/>
          <a:lstStyle/>
          <a:p>
            <a:pPr marL="0" marR="0" indent="0" algn="ctr" defTabSz="412750" rtl="0" eaLnBrk="1" latinLnBrk="0" hangingPunct="1">
              <a:lnSpc>
                <a:spcPct val="100000"/>
              </a:lnSpc>
              <a:spcBef>
                <a:spcPts val="0"/>
              </a:spcBef>
              <a:spcAft>
                <a:spcPts val="0"/>
              </a:spcAft>
              <a:buClrTx/>
              <a:buSzTx/>
              <a:buFontTx/>
              <a:buNone/>
              <a:tabLst/>
            </a:pPr>
            <a:r>
              <a:rPr lang="en-US" dirty="0"/>
              <a:t>Thank You!</a:t>
            </a:r>
          </a:p>
        </p:txBody>
      </p:sp>
      <p:sp>
        <p:nvSpPr>
          <p:cNvPr id="3" name="Text Placeholder 2">
            <a:extLst>
              <a:ext uri="{FF2B5EF4-FFF2-40B4-BE49-F238E27FC236}">
                <a16:creationId xmlns:a16="http://schemas.microsoft.com/office/drawing/2014/main" id="{435A8A64-AA0A-5740-82E9-C125F8032515}"/>
              </a:ext>
            </a:extLst>
          </p:cNvPr>
          <p:cNvSpPr>
            <a:spLocks noGrp="1"/>
          </p:cNvSpPr>
          <p:nvPr>
            <p:ph type="body" sz="quarter" idx="14"/>
          </p:nvPr>
        </p:nvSpPr>
        <p:spPr>
          <a:xfrm>
            <a:off x="1883105" y="2667326"/>
            <a:ext cx="4044377" cy="2072362"/>
          </a:xfrm>
        </p:spPr>
        <p:txBody>
          <a:bodyPr/>
          <a:lstStyle/>
          <a:p>
            <a:pPr marL="0" marR="0" indent="0" algn="l" defTabSz="412750" rtl="0" eaLnBrk="1" latinLnBrk="0" hangingPunct="1">
              <a:lnSpc>
                <a:spcPct val="100000"/>
              </a:lnSpc>
              <a:spcBef>
                <a:spcPts val="2950"/>
              </a:spcBef>
              <a:spcAft>
                <a:spcPts val="0"/>
              </a:spcAft>
              <a:buClrTx/>
              <a:buSzPct val="125000"/>
              <a:buNone/>
              <a:tabLst/>
            </a:pPr>
            <a:r>
              <a:rPr lang="en-US" dirty="0" err="1">
                <a:solidFill>
                  <a:schemeClr val="bg1"/>
                </a:solidFill>
              </a:rPr>
              <a:t>Jeff.Greenberg@bixal.com</a:t>
            </a:r>
            <a:endParaRPr lang="en-US" dirty="0">
              <a:solidFill>
                <a:schemeClr val="bg1"/>
              </a:solidFill>
            </a:endParaRPr>
          </a:p>
          <a:p>
            <a:pPr marL="0" marR="0" indent="0" algn="l" defTabSz="412750" rtl="0" eaLnBrk="1" latinLnBrk="0" hangingPunct="1">
              <a:lnSpc>
                <a:spcPct val="100000"/>
              </a:lnSpc>
              <a:spcBef>
                <a:spcPts val="2950"/>
              </a:spcBef>
              <a:spcAft>
                <a:spcPts val="0"/>
              </a:spcAft>
              <a:buClrTx/>
              <a:buSzPct val="125000"/>
              <a:buNone/>
              <a:tabLst/>
            </a:pPr>
            <a:r>
              <a:rPr lang="en-US" dirty="0">
                <a:solidFill>
                  <a:schemeClr val="bg1"/>
                </a:solidFill>
              </a:rPr>
              <a:t>@</a:t>
            </a:r>
            <a:r>
              <a:rPr lang="en-US" dirty="0" err="1">
                <a:solidFill>
                  <a:schemeClr val="bg1"/>
                </a:solidFill>
              </a:rPr>
              <a:t>accidentalcoder</a:t>
            </a:r>
            <a:endParaRPr lang="en-US" dirty="0">
              <a:solidFill>
                <a:schemeClr val="bg1"/>
              </a:solidFill>
            </a:endParaRPr>
          </a:p>
          <a:p>
            <a:pPr marL="0" marR="0" indent="0" algn="l" defTabSz="412750" rtl="0" eaLnBrk="1" latinLnBrk="0" hangingPunct="1">
              <a:lnSpc>
                <a:spcPct val="100000"/>
              </a:lnSpc>
              <a:spcBef>
                <a:spcPts val="2950"/>
              </a:spcBef>
              <a:spcAft>
                <a:spcPts val="0"/>
              </a:spcAft>
              <a:buClrTx/>
              <a:buSzPct val="125000"/>
              <a:buNone/>
              <a:tabLst/>
            </a:pPr>
            <a:r>
              <a:rPr lang="en-US" dirty="0" err="1">
                <a:solidFill>
                  <a:schemeClr val="bg1"/>
                </a:solidFill>
              </a:rPr>
              <a:t>jeffrgreenberg</a:t>
            </a:r>
            <a:endParaRPr lang="en-US" dirty="0">
              <a:solidFill>
                <a:schemeClr val="bg1"/>
              </a:solidFill>
            </a:endParaRPr>
          </a:p>
        </p:txBody>
      </p:sp>
      <p:pic>
        <p:nvPicPr>
          <p:cNvPr id="6" name="Picture 5" descr="A close up of a sign&#13;&#10;&#13;&#10;Description automatically generated">
            <a:extLst>
              <a:ext uri="{FF2B5EF4-FFF2-40B4-BE49-F238E27FC236}">
                <a16:creationId xmlns:a16="http://schemas.microsoft.com/office/drawing/2014/main" id="{800C49CF-3930-644F-B735-A53E713B342A}"/>
              </a:ext>
            </a:extLst>
          </p:cNvPr>
          <p:cNvPicPr>
            <a:picLocks noChangeAspect="1"/>
          </p:cNvPicPr>
          <p:nvPr/>
        </p:nvPicPr>
        <p:blipFill>
          <a:blip r:embed="rId3"/>
          <a:stretch>
            <a:fillRect/>
          </a:stretch>
        </p:blipFill>
        <p:spPr>
          <a:xfrm>
            <a:off x="1032934" y="2667326"/>
            <a:ext cx="457200" cy="457200"/>
          </a:xfrm>
          <a:prstGeom prst="rect">
            <a:avLst/>
          </a:prstGeom>
        </p:spPr>
      </p:pic>
      <p:pic>
        <p:nvPicPr>
          <p:cNvPr id="8" name="Picture 7" descr="A picture containing clipart&#13;&#10;&#13;&#10;Description automatically generated">
            <a:extLst>
              <a:ext uri="{FF2B5EF4-FFF2-40B4-BE49-F238E27FC236}">
                <a16:creationId xmlns:a16="http://schemas.microsoft.com/office/drawing/2014/main" id="{76D5FF89-A403-DE48-9F6F-0924BE449D54}"/>
              </a:ext>
            </a:extLst>
          </p:cNvPr>
          <p:cNvPicPr>
            <a:picLocks noChangeAspect="1"/>
          </p:cNvPicPr>
          <p:nvPr/>
        </p:nvPicPr>
        <p:blipFill>
          <a:blip r:embed="rId4"/>
          <a:stretch>
            <a:fillRect/>
          </a:stretch>
        </p:blipFill>
        <p:spPr>
          <a:xfrm>
            <a:off x="1032934" y="4282488"/>
            <a:ext cx="457200" cy="457200"/>
          </a:xfrm>
          <a:prstGeom prst="rect">
            <a:avLst/>
          </a:prstGeom>
        </p:spPr>
      </p:pic>
      <p:pic>
        <p:nvPicPr>
          <p:cNvPr id="10" name="Picture 9" descr="A picture containing animal&#13;&#10;&#13;&#10;Description automatically generated">
            <a:extLst>
              <a:ext uri="{FF2B5EF4-FFF2-40B4-BE49-F238E27FC236}">
                <a16:creationId xmlns:a16="http://schemas.microsoft.com/office/drawing/2014/main" id="{BE76DFD5-25E9-0A46-8D1A-5C64901B34B5}"/>
              </a:ext>
            </a:extLst>
          </p:cNvPr>
          <p:cNvPicPr>
            <a:picLocks noChangeAspect="1"/>
          </p:cNvPicPr>
          <p:nvPr/>
        </p:nvPicPr>
        <p:blipFill>
          <a:blip r:embed="rId5"/>
          <a:stretch>
            <a:fillRect/>
          </a:stretch>
        </p:blipFill>
        <p:spPr>
          <a:xfrm>
            <a:off x="1032934" y="3474907"/>
            <a:ext cx="457200" cy="457200"/>
          </a:xfrm>
          <a:prstGeom prst="rect">
            <a:avLst/>
          </a:prstGeom>
        </p:spPr>
      </p:pic>
      <p:sp>
        <p:nvSpPr>
          <p:cNvPr id="7" name="Text Placeholder 2">
            <a:extLst>
              <a:ext uri="{FF2B5EF4-FFF2-40B4-BE49-F238E27FC236}">
                <a16:creationId xmlns:a16="http://schemas.microsoft.com/office/drawing/2014/main" id="{E84E3CCB-FD31-9E4F-B586-7020A8047FF4}"/>
              </a:ext>
            </a:extLst>
          </p:cNvPr>
          <p:cNvSpPr txBox="1">
            <a:spLocks/>
          </p:cNvSpPr>
          <p:nvPr/>
        </p:nvSpPr>
        <p:spPr>
          <a:xfrm>
            <a:off x="945552" y="5189399"/>
            <a:ext cx="7755328" cy="90281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t">
            <a:spAutoFit/>
          </a:bodyPr>
          <a:lstStyle>
            <a:lvl1pPr marL="31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1pPr>
            <a:lvl2pPr marL="635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2pPr>
            <a:lvl3pPr marL="952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3pPr>
            <a:lvl4pPr marL="1270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4pPr>
            <a:lvl5pPr marL="158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5pPr>
            <a:lvl6pPr marL="1905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6pPr>
            <a:lvl7pPr marL="2222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7pPr>
            <a:lvl8pPr marL="25400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8pPr>
            <a:lvl9pPr marL="2857500" marR="0" indent="-317500" algn="l" defTabSz="412750" eaLnBrk="1" latinLnBrk="0" hangingPunct="1">
              <a:lnSpc>
                <a:spcPct val="100000"/>
              </a:lnSpc>
              <a:spcBef>
                <a:spcPts val="2950"/>
              </a:spcBef>
              <a:spcAft>
                <a:spcPts val="0"/>
              </a:spcAft>
              <a:buClrTx/>
              <a:buSzPct val="125000"/>
              <a:buFontTx/>
              <a:buChar char="•"/>
              <a:tabLst/>
              <a:defRPr sz="26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buNone/>
            </a:pPr>
            <a:r>
              <a:rPr lang="en-US" dirty="0">
                <a:solidFill>
                  <a:schemeClr val="bg1"/>
                </a:solidFill>
              </a:rPr>
              <a:t>The code can be found at </a:t>
            </a:r>
            <a:br>
              <a:rPr lang="en-US" dirty="0">
                <a:solidFill>
                  <a:schemeClr val="bg1"/>
                </a:solidFill>
              </a:rPr>
            </a:br>
            <a:r>
              <a:rPr lang="en-US" dirty="0">
                <a:hlinkClick r:id="rId6"/>
              </a:rPr>
              <a:t>https://github.com/JAyenGreen/migration_migraine</a:t>
            </a:r>
            <a:endParaRPr lang="en-US" dirty="0">
              <a:solidFill>
                <a:schemeClr val="bg1"/>
              </a:solidFill>
            </a:endParaRPr>
          </a:p>
        </p:txBody>
      </p:sp>
    </p:spTree>
    <p:extLst>
      <p:ext uri="{BB962C8B-B14F-4D97-AF65-F5344CB8AC3E}">
        <p14:creationId xmlns:p14="http://schemas.microsoft.com/office/powerpoint/2010/main" val="23937036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8EE9AB7-1CA0-094D-A7CE-1CECF8DA32B2}"/>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Introduction</a:t>
            </a:r>
          </a:p>
        </p:txBody>
      </p:sp>
      <p:sp>
        <p:nvSpPr>
          <p:cNvPr id="6" name="Text Placeholder 5">
            <a:extLst>
              <a:ext uri="{FF2B5EF4-FFF2-40B4-BE49-F238E27FC236}">
                <a16:creationId xmlns:a16="http://schemas.microsoft.com/office/drawing/2014/main" id="{52EB358F-0489-9A4E-84C2-25C50C102F49}"/>
              </a:ext>
            </a:extLst>
          </p:cNvPr>
          <p:cNvSpPr>
            <a:spLocks noGrp="1"/>
          </p:cNvSpPr>
          <p:nvPr>
            <p:ph type="body" idx="14"/>
          </p:nvPr>
        </p:nvSpPr>
        <p:spPr>
          <a:xfrm>
            <a:off x="646132" y="1774825"/>
            <a:ext cx="10760572" cy="2072362"/>
          </a:xfrm>
        </p:spPr>
        <p:txBody>
          <a:bodyPr/>
          <a:lstStyle/>
          <a:p>
            <a:pPr rtl="0">
              <a:buClr>
                <a:srgbClr val="FF0000"/>
              </a:buClr>
            </a:pPr>
            <a:r>
              <a:rPr lang="en-US" dirty="0"/>
              <a:t>Jeff Greenberg ( </a:t>
            </a:r>
            <a:r>
              <a:rPr lang="en-US" i="1" dirty="0"/>
              <a:t>j. </a:t>
            </a:r>
            <a:r>
              <a:rPr lang="en-US" i="1" dirty="0" err="1"/>
              <a:t>ayen</a:t>
            </a:r>
            <a:r>
              <a:rPr lang="en-US" i="1" dirty="0"/>
              <a:t> green )</a:t>
            </a:r>
          </a:p>
          <a:p>
            <a:pPr rtl="0">
              <a:buClr>
                <a:srgbClr val="FF0000"/>
              </a:buClr>
            </a:pPr>
            <a:r>
              <a:rPr lang="en-US" dirty="0"/>
              <a:t>Senior Software Architect</a:t>
            </a:r>
          </a:p>
          <a:p>
            <a:pPr marL="317500" marR="0" indent="-317500" algn="l" defTabSz="412750" rtl="0" eaLnBrk="1" latinLnBrk="0" hangingPunct="1">
              <a:lnSpc>
                <a:spcPct val="100000"/>
              </a:lnSpc>
              <a:spcBef>
                <a:spcPts val="2950"/>
              </a:spcBef>
              <a:spcAft>
                <a:spcPts val="0"/>
              </a:spcAft>
              <a:buClr>
                <a:srgbClr val="FF0000"/>
              </a:buClr>
              <a:buSzPct val="125000"/>
              <a:buFontTx/>
              <a:buChar char="•"/>
              <a:tabLst/>
            </a:pPr>
            <a:r>
              <a:rPr lang="en-US" dirty="0" err="1"/>
              <a:t>Drupaler</a:t>
            </a:r>
            <a:r>
              <a:rPr lang="en-US" dirty="0"/>
              <a:t> since D6 launch</a:t>
            </a:r>
          </a:p>
        </p:txBody>
      </p:sp>
    </p:spTree>
    <p:extLst>
      <p:ext uri="{BB962C8B-B14F-4D97-AF65-F5344CB8AC3E}">
        <p14:creationId xmlns:p14="http://schemas.microsoft.com/office/powerpoint/2010/main" val="29380767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630079-F515-804F-B4FC-F522C13B4EE3}"/>
              </a:ext>
            </a:extLst>
          </p:cNvPr>
          <p:cNvSpPr>
            <a:spLocks noGrp="1"/>
          </p:cNvSpPr>
          <p:nvPr>
            <p:ph type="body" sz="quarter" idx="13"/>
          </p:nvPr>
        </p:nvSpPr>
        <p:spPr>
          <a:xfrm>
            <a:off x="586105" y="734791"/>
            <a:ext cx="11237665" cy="689420"/>
          </a:xfrm>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Introduction</a:t>
            </a:r>
          </a:p>
        </p:txBody>
      </p:sp>
      <p:sp>
        <p:nvSpPr>
          <p:cNvPr id="3" name="Text Placeholder 2">
            <a:extLst>
              <a:ext uri="{FF2B5EF4-FFF2-40B4-BE49-F238E27FC236}">
                <a16:creationId xmlns:a16="http://schemas.microsoft.com/office/drawing/2014/main" id="{B58D3247-A8B5-484A-8863-345511F4FF8B}"/>
              </a:ext>
            </a:extLst>
          </p:cNvPr>
          <p:cNvSpPr>
            <a:spLocks noGrp="1"/>
          </p:cNvSpPr>
          <p:nvPr>
            <p:ph type="body" idx="14"/>
          </p:nvPr>
        </p:nvSpPr>
        <p:spPr>
          <a:xfrm>
            <a:off x="646132" y="1774825"/>
            <a:ext cx="10760572" cy="3642023"/>
          </a:xfrm>
        </p:spPr>
        <p:txBody>
          <a:bodyPr/>
          <a:lstStyle/>
          <a:p>
            <a:pPr marL="0" marR="0" indent="0" algn="l" defTabSz="412750" rtl="0" eaLnBrk="1" latinLnBrk="0" hangingPunct="1">
              <a:lnSpc>
                <a:spcPct val="100000"/>
              </a:lnSpc>
              <a:spcBef>
                <a:spcPts val="2950"/>
              </a:spcBef>
              <a:spcAft>
                <a:spcPts val="0"/>
              </a:spcAft>
              <a:buClrTx/>
              <a:buSzPct val="125000"/>
              <a:buNone/>
              <a:tabLst/>
            </a:pPr>
            <a:r>
              <a:rPr lang="en-US" dirty="0"/>
              <a:t>Drupal writer (as J. </a:t>
            </a:r>
            <a:r>
              <a:rPr lang="en-US" dirty="0" err="1"/>
              <a:t>Ayen</a:t>
            </a:r>
            <a:r>
              <a:rPr lang="en-US" dirty="0"/>
              <a:t> Green)</a:t>
            </a:r>
          </a:p>
          <a:p>
            <a:pPr marL="0" indent="0" rtl="0">
              <a:buNone/>
            </a:pPr>
            <a:r>
              <a:rPr lang="en-US" dirty="0"/>
              <a:t>		Books						Blog				 	D.O 				Column</a:t>
            </a:r>
          </a:p>
          <a:p>
            <a:pPr marL="0" marR="0" indent="0" algn="l" defTabSz="412750" rtl="0" eaLnBrk="1" latinLnBrk="0" hangingPunct="1">
              <a:lnSpc>
                <a:spcPct val="100000"/>
              </a:lnSpc>
              <a:spcBef>
                <a:spcPts val="2950"/>
              </a:spcBef>
              <a:spcAft>
                <a:spcPts val="0"/>
              </a:spcAft>
              <a:buClrTx/>
              <a:buSzPct val="125000"/>
              <a:buNone/>
              <a:tabLst/>
            </a:pPr>
            <a:endParaRPr lang="en-US" dirty="0"/>
          </a:p>
          <a:p>
            <a:pPr marL="0" marR="0" indent="0" algn="l" defTabSz="412750" rtl="0" eaLnBrk="1" latinLnBrk="0" hangingPunct="1">
              <a:lnSpc>
                <a:spcPct val="100000"/>
              </a:lnSpc>
              <a:spcBef>
                <a:spcPts val="2950"/>
              </a:spcBef>
              <a:spcAft>
                <a:spcPts val="0"/>
              </a:spcAft>
              <a:buClrTx/>
              <a:buSzPct val="125000"/>
              <a:buNone/>
              <a:tabLst/>
            </a:pPr>
            <a:r>
              <a:rPr lang="en-US" dirty="0"/>
              <a:t>															</a:t>
            </a:r>
            <a:r>
              <a:rPr lang="en-US" sz="1800" dirty="0"/>
              <a:t>API Docs Team</a:t>
            </a:r>
          </a:p>
          <a:p>
            <a:pPr marL="0" marR="0" indent="0" algn="l" defTabSz="412750" rtl="0" eaLnBrk="1" latinLnBrk="0" hangingPunct="1">
              <a:lnSpc>
                <a:spcPct val="100000"/>
              </a:lnSpc>
              <a:spcBef>
                <a:spcPts val="2950"/>
              </a:spcBef>
              <a:spcAft>
                <a:spcPts val="0"/>
              </a:spcAft>
              <a:buClrTx/>
              <a:buSzPct val="125000"/>
              <a:buNone/>
              <a:tabLst/>
            </a:pPr>
            <a:r>
              <a:rPr lang="en-US" dirty="0"/>
              <a:t>											</a:t>
            </a:r>
          </a:p>
        </p:txBody>
      </p:sp>
      <p:pic>
        <p:nvPicPr>
          <p:cNvPr id="4" name="Picture 3" descr="A screenshot of a computer&#13;&#10;&#13;&#10;Description automatically generated">
            <a:extLst>
              <a:ext uri="{FF2B5EF4-FFF2-40B4-BE49-F238E27FC236}">
                <a16:creationId xmlns:a16="http://schemas.microsoft.com/office/drawing/2014/main" id="{15CB6ABF-635D-E941-9275-BB3C2F1D444A}"/>
              </a:ext>
            </a:extLst>
          </p:cNvPr>
          <p:cNvPicPr>
            <a:picLocks noChangeAspect="1"/>
          </p:cNvPicPr>
          <p:nvPr/>
        </p:nvPicPr>
        <p:blipFill>
          <a:blip r:embed="rId2"/>
          <a:stretch>
            <a:fillRect/>
          </a:stretch>
        </p:blipFill>
        <p:spPr>
          <a:xfrm>
            <a:off x="600030" y="3213662"/>
            <a:ext cx="1312303" cy="1616137"/>
          </a:xfrm>
          <a:prstGeom prst="rect">
            <a:avLst/>
          </a:prstGeom>
        </p:spPr>
      </p:pic>
      <p:pic>
        <p:nvPicPr>
          <p:cNvPr id="5" name="Picture 4" descr="A close up of a flower&#13;&#10;&#13;&#10;Description automatically generated">
            <a:extLst>
              <a:ext uri="{FF2B5EF4-FFF2-40B4-BE49-F238E27FC236}">
                <a16:creationId xmlns:a16="http://schemas.microsoft.com/office/drawing/2014/main" id="{F697A4DB-EECB-0E43-9670-EBBA1F156A2D}"/>
              </a:ext>
            </a:extLst>
          </p:cNvPr>
          <p:cNvPicPr>
            <a:picLocks noChangeAspect="1"/>
          </p:cNvPicPr>
          <p:nvPr/>
        </p:nvPicPr>
        <p:blipFill>
          <a:blip r:embed="rId3"/>
          <a:stretch>
            <a:fillRect/>
          </a:stretch>
        </p:blipFill>
        <p:spPr>
          <a:xfrm>
            <a:off x="2097021" y="3213662"/>
            <a:ext cx="1252141" cy="1616137"/>
          </a:xfrm>
          <a:prstGeom prst="rect">
            <a:avLst/>
          </a:prstGeom>
        </p:spPr>
      </p:pic>
      <p:pic>
        <p:nvPicPr>
          <p:cNvPr id="6" name="Picture 5" descr="A close up of a bird&#13;&#10;&#13;&#10;Description automatically generated">
            <a:extLst>
              <a:ext uri="{FF2B5EF4-FFF2-40B4-BE49-F238E27FC236}">
                <a16:creationId xmlns:a16="http://schemas.microsoft.com/office/drawing/2014/main" id="{0150DC7A-161E-784E-A4CD-DF239971364A}"/>
              </a:ext>
            </a:extLst>
          </p:cNvPr>
          <p:cNvPicPr>
            <a:picLocks noChangeAspect="1"/>
          </p:cNvPicPr>
          <p:nvPr/>
        </p:nvPicPr>
        <p:blipFill>
          <a:blip r:embed="rId4"/>
          <a:stretch>
            <a:fillRect/>
          </a:stretch>
        </p:blipFill>
        <p:spPr>
          <a:xfrm>
            <a:off x="600030" y="4919774"/>
            <a:ext cx="1312303" cy="1616757"/>
          </a:xfrm>
          <a:prstGeom prst="rect">
            <a:avLst/>
          </a:prstGeom>
        </p:spPr>
      </p:pic>
      <p:pic>
        <p:nvPicPr>
          <p:cNvPr id="7" name="Picture 6" descr="A screenshot of a cell phone&#13;&#10;&#13;&#10;Description automatically generated">
            <a:extLst>
              <a:ext uri="{FF2B5EF4-FFF2-40B4-BE49-F238E27FC236}">
                <a16:creationId xmlns:a16="http://schemas.microsoft.com/office/drawing/2014/main" id="{3D393B35-5D79-3549-9E1F-88CDCBA6BB8A}"/>
              </a:ext>
            </a:extLst>
          </p:cNvPr>
          <p:cNvPicPr>
            <a:picLocks noChangeAspect="1"/>
          </p:cNvPicPr>
          <p:nvPr/>
        </p:nvPicPr>
        <p:blipFill>
          <a:blip r:embed="rId5"/>
          <a:stretch>
            <a:fillRect/>
          </a:stretch>
        </p:blipFill>
        <p:spPr>
          <a:xfrm>
            <a:off x="2097021" y="4919775"/>
            <a:ext cx="1274556" cy="1616136"/>
          </a:xfrm>
          <a:prstGeom prst="rect">
            <a:avLst/>
          </a:prstGeom>
        </p:spPr>
      </p:pic>
      <p:pic>
        <p:nvPicPr>
          <p:cNvPr id="8" name="Picture 7">
            <a:extLst>
              <a:ext uri="{FF2B5EF4-FFF2-40B4-BE49-F238E27FC236}">
                <a16:creationId xmlns:a16="http://schemas.microsoft.com/office/drawing/2014/main" id="{8D9E3F94-7FE1-A64C-8590-F4E1A08046C3}"/>
              </a:ext>
            </a:extLst>
          </p:cNvPr>
          <p:cNvPicPr>
            <a:picLocks noChangeAspect="1"/>
          </p:cNvPicPr>
          <p:nvPr/>
        </p:nvPicPr>
        <p:blipFill>
          <a:blip r:embed="rId6"/>
          <a:stretch>
            <a:fillRect/>
          </a:stretch>
        </p:blipFill>
        <p:spPr>
          <a:xfrm>
            <a:off x="4002314" y="3213662"/>
            <a:ext cx="2422972" cy="959093"/>
          </a:xfrm>
          <a:prstGeom prst="rect">
            <a:avLst/>
          </a:prstGeom>
        </p:spPr>
      </p:pic>
      <p:pic>
        <p:nvPicPr>
          <p:cNvPr id="10" name="Picture 9" descr="A close up of a sign&#13;&#10;&#13;&#10;Description automatically generated">
            <a:extLst>
              <a:ext uri="{FF2B5EF4-FFF2-40B4-BE49-F238E27FC236}">
                <a16:creationId xmlns:a16="http://schemas.microsoft.com/office/drawing/2014/main" id="{04F237B7-BCF4-AB49-9722-515963135989}"/>
              </a:ext>
            </a:extLst>
          </p:cNvPr>
          <p:cNvPicPr>
            <a:picLocks noChangeAspect="1"/>
          </p:cNvPicPr>
          <p:nvPr/>
        </p:nvPicPr>
        <p:blipFill>
          <a:blip r:embed="rId7"/>
          <a:stretch>
            <a:fillRect/>
          </a:stretch>
        </p:blipFill>
        <p:spPr>
          <a:xfrm>
            <a:off x="9163491" y="3230299"/>
            <a:ext cx="1862975" cy="637121"/>
          </a:xfrm>
          <a:prstGeom prst="rect">
            <a:avLst/>
          </a:prstGeom>
        </p:spPr>
      </p:pic>
      <p:pic>
        <p:nvPicPr>
          <p:cNvPr id="11" name="Picture 10" descr="A close up of a logo&#10;&#10;Description automatically generated">
            <a:extLst>
              <a:ext uri="{FF2B5EF4-FFF2-40B4-BE49-F238E27FC236}">
                <a16:creationId xmlns:a16="http://schemas.microsoft.com/office/drawing/2014/main" id="{D9DA53CE-ABC9-7340-8BCC-CD2EC0B71726}"/>
              </a:ext>
            </a:extLst>
          </p:cNvPr>
          <p:cNvPicPr>
            <a:picLocks noChangeAspect="1"/>
          </p:cNvPicPr>
          <p:nvPr/>
        </p:nvPicPr>
        <p:blipFill>
          <a:blip r:embed="rId8"/>
          <a:stretch>
            <a:fillRect/>
          </a:stretch>
        </p:blipFill>
        <p:spPr>
          <a:xfrm>
            <a:off x="7044926" y="3040145"/>
            <a:ext cx="1278790" cy="959093"/>
          </a:xfrm>
          <a:prstGeom prst="rect">
            <a:avLst/>
          </a:prstGeom>
        </p:spPr>
      </p:pic>
    </p:spTree>
    <p:extLst>
      <p:ext uri="{BB962C8B-B14F-4D97-AF65-F5344CB8AC3E}">
        <p14:creationId xmlns:p14="http://schemas.microsoft.com/office/powerpoint/2010/main" val="179746653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A6AFBB-9EE6-A847-B051-C19BF8001F06}"/>
              </a:ext>
            </a:extLst>
          </p:cNvPr>
          <p:cNvSpPr>
            <a:spLocks noGrp="1"/>
          </p:cNvSpPr>
          <p:nvPr>
            <p:ph idx="4294967295"/>
          </p:nvPr>
        </p:nvSpPr>
        <p:spPr>
          <a:xfrm>
            <a:off x="844550" y="873343"/>
            <a:ext cx="10502900" cy="4648200"/>
          </a:xfrm>
        </p:spPr>
        <p:txBody>
          <a:bodyPr/>
          <a:lstStyle/>
          <a:p>
            <a:pPr marL="0" indent="0">
              <a:buNone/>
            </a:pPr>
            <a:r>
              <a:rPr lang="en-US" dirty="0" err="1"/>
              <a:t>mī</a:t>
            </a:r>
            <a:r>
              <a:rPr lang="en-US" dirty="0"/>
              <a:t> </a:t>
            </a:r>
            <a:r>
              <a:rPr lang="en-US" dirty="0" err="1"/>
              <a:t>grāSH</a:t>
            </a:r>
            <a:r>
              <a:rPr lang="en-US" dirty="0"/>
              <a:t>(</a:t>
            </a:r>
            <a:r>
              <a:rPr lang="en-US" dirty="0" err="1"/>
              <a:t>ə</a:t>
            </a:r>
            <a:r>
              <a:rPr lang="en-US" dirty="0"/>
              <a:t>)n </a:t>
            </a:r>
            <a:r>
              <a:rPr lang="en-US" dirty="0" err="1"/>
              <a:t>mī</a:t>
            </a:r>
            <a:r>
              <a:rPr lang="en-US" dirty="0"/>
              <a:t> </a:t>
            </a:r>
            <a:r>
              <a:rPr lang="en-US" dirty="0" err="1"/>
              <a:t>grān</a:t>
            </a:r>
            <a:endParaRPr lang="en-US" dirty="0"/>
          </a:p>
          <a:p>
            <a:pPr marL="0" indent="0">
              <a:buNone/>
            </a:pPr>
            <a:endParaRPr lang="en-US" dirty="0"/>
          </a:p>
          <a:p>
            <a:pPr marL="0" indent="0">
              <a:buNone/>
            </a:pPr>
            <a:r>
              <a:rPr lang="en-US" dirty="0"/>
              <a:t>n. The throbbing sensation behind each temple experienced when daring to attempt migrating content from a content management system.</a:t>
            </a:r>
          </a:p>
        </p:txBody>
      </p:sp>
    </p:spTree>
    <p:extLst>
      <p:ext uri="{BB962C8B-B14F-4D97-AF65-F5344CB8AC3E}">
        <p14:creationId xmlns:p14="http://schemas.microsoft.com/office/powerpoint/2010/main" val="304585873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A999AC-FB35-1048-A976-174EC4C822BF}"/>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The leading cause of Migration Migraine…</a:t>
            </a:r>
          </a:p>
        </p:txBody>
      </p:sp>
      <p:pic>
        <p:nvPicPr>
          <p:cNvPr id="4" name="Picture 3" descr="A close up of a logo&#13;&#10;&#13;&#10;Description automatically generated">
            <a:extLst>
              <a:ext uri="{FF2B5EF4-FFF2-40B4-BE49-F238E27FC236}">
                <a16:creationId xmlns:a16="http://schemas.microsoft.com/office/drawing/2014/main" id="{67A55B98-1BC4-1B4C-9471-9931634745E5}"/>
              </a:ext>
            </a:extLst>
          </p:cNvPr>
          <p:cNvPicPr>
            <a:picLocks noChangeAspect="1"/>
          </p:cNvPicPr>
          <p:nvPr/>
        </p:nvPicPr>
        <p:blipFill>
          <a:blip r:embed="rId3"/>
          <a:stretch>
            <a:fillRect/>
          </a:stretch>
        </p:blipFill>
        <p:spPr>
          <a:xfrm>
            <a:off x="3873500" y="1678209"/>
            <a:ext cx="4445000" cy="4445000"/>
          </a:xfrm>
          <a:prstGeom prst="rect">
            <a:avLst/>
          </a:prstGeom>
        </p:spPr>
      </p:pic>
    </p:spTree>
    <p:extLst>
      <p:ext uri="{BB962C8B-B14F-4D97-AF65-F5344CB8AC3E}">
        <p14:creationId xmlns:p14="http://schemas.microsoft.com/office/powerpoint/2010/main" val="202493547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EE3B54-5178-0948-BB68-43BBF6553780}"/>
              </a:ext>
            </a:extLst>
          </p:cNvPr>
          <p:cNvSpPr>
            <a:spLocks noGrp="1"/>
          </p:cNvSpPr>
          <p:nvPr>
            <p:ph type="body" sz="quarter" idx="13"/>
          </p:nvPr>
        </p:nvSpPr>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Content – why?</a:t>
            </a:r>
          </a:p>
        </p:txBody>
      </p:sp>
      <p:graphicFrame>
        <p:nvGraphicFramePr>
          <p:cNvPr id="3" name="Chart 2">
            <a:extLst>
              <a:ext uri="{FF2B5EF4-FFF2-40B4-BE49-F238E27FC236}">
                <a16:creationId xmlns:a16="http://schemas.microsoft.com/office/drawing/2014/main" id="{FF4D704E-AEEA-044E-95D8-A260D044632B}"/>
              </a:ext>
            </a:extLst>
          </p:cNvPr>
          <p:cNvGraphicFramePr/>
          <p:nvPr>
            <p:extLst>
              <p:ext uri="{D42A27DB-BD31-4B8C-83A1-F6EECF244321}">
                <p14:modId xmlns:p14="http://schemas.microsoft.com/office/powerpoint/2010/main" val="1008780417"/>
              </p:ext>
            </p:extLst>
          </p:nvPr>
        </p:nvGraphicFramePr>
        <p:xfrm>
          <a:off x="1702760" y="1572898"/>
          <a:ext cx="4891645" cy="43471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E09AE9B5-0FF9-7A44-9084-180753A66AFE}"/>
              </a:ext>
            </a:extLst>
          </p:cNvPr>
          <p:cNvGraphicFramePr/>
          <p:nvPr>
            <p:extLst>
              <p:ext uri="{D42A27DB-BD31-4B8C-83A1-F6EECF244321}">
                <p14:modId xmlns:p14="http://schemas.microsoft.com/office/powerpoint/2010/main" val="4149215378"/>
              </p:ext>
            </p:extLst>
          </p:nvPr>
        </p:nvGraphicFramePr>
        <p:xfrm>
          <a:off x="6594405" y="1572898"/>
          <a:ext cx="3648003" cy="434711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13098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05D069-7DF4-4749-9F04-250DC7A424E9}"/>
              </a:ext>
            </a:extLst>
          </p:cNvPr>
          <p:cNvSpPr>
            <a:spLocks noGrp="1"/>
          </p:cNvSpPr>
          <p:nvPr>
            <p:ph type="body" sz="quarter" idx="13"/>
          </p:nvPr>
        </p:nvSpPr>
        <p:spPr>
          <a:xfrm>
            <a:off x="586105" y="734791"/>
            <a:ext cx="11237665" cy="689420"/>
          </a:xfrm>
        </p:spPr>
        <p:txBody>
          <a:bodyPr/>
          <a:lstStyle/>
          <a:p>
            <a:pPr marL="0" marR="0" indent="0" algn="l" defTabSz="412750" rtl="0" eaLnBrk="1" latinLnBrk="0" hangingPunct="1">
              <a:lnSpc>
                <a:spcPct val="80000"/>
              </a:lnSpc>
              <a:spcBef>
                <a:spcPts val="0"/>
              </a:spcBef>
              <a:spcAft>
                <a:spcPts val="0"/>
              </a:spcAft>
              <a:buClrTx/>
              <a:buSzTx/>
              <a:buFontTx/>
              <a:buNone/>
              <a:tabLst/>
            </a:pPr>
            <a:r>
              <a:rPr lang="en-US" dirty="0"/>
              <a:t>Content - how?</a:t>
            </a:r>
          </a:p>
        </p:txBody>
      </p:sp>
      <p:sp>
        <p:nvSpPr>
          <p:cNvPr id="3" name="Text Placeholder 2">
            <a:extLst>
              <a:ext uri="{FF2B5EF4-FFF2-40B4-BE49-F238E27FC236}">
                <a16:creationId xmlns:a16="http://schemas.microsoft.com/office/drawing/2014/main" id="{19D13344-6C2C-C445-BF81-45EC67BE482B}"/>
              </a:ext>
            </a:extLst>
          </p:cNvPr>
          <p:cNvSpPr>
            <a:spLocks noGrp="1"/>
          </p:cNvSpPr>
          <p:nvPr>
            <p:ph type="body" idx="14"/>
          </p:nvPr>
        </p:nvSpPr>
        <p:spPr>
          <a:xfrm>
            <a:off x="646132" y="1774825"/>
            <a:ext cx="10760572" cy="2072362"/>
          </a:xfrm>
        </p:spPr>
        <p:txBody>
          <a:bodyPr/>
          <a:lstStyle/>
          <a:p>
            <a:pPr marL="317500" marR="0" indent="-317500" algn="l" defTabSz="412750" rtl="0" eaLnBrk="1" latinLnBrk="0" hangingPunct="1">
              <a:lnSpc>
                <a:spcPct val="100000"/>
              </a:lnSpc>
              <a:spcBef>
                <a:spcPts val="2950"/>
              </a:spcBef>
              <a:spcAft>
                <a:spcPts val="0"/>
              </a:spcAft>
              <a:buClrTx/>
              <a:buSzPct val="125000"/>
              <a:buFontTx/>
              <a:buChar char="•"/>
              <a:tabLst/>
            </a:pPr>
            <a:r>
              <a:rPr lang="en-US" dirty="0"/>
              <a:t>Modules that have been migrated but function differently or not at all</a:t>
            </a:r>
          </a:p>
          <a:p>
            <a:pPr marL="317500" marR="0" indent="-317500" algn="l" defTabSz="412750" rtl="0" eaLnBrk="1" latinLnBrk="0" hangingPunct="1">
              <a:lnSpc>
                <a:spcPct val="100000"/>
              </a:lnSpc>
              <a:spcBef>
                <a:spcPts val="2950"/>
              </a:spcBef>
              <a:spcAft>
                <a:spcPts val="0"/>
              </a:spcAft>
              <a:buClrTx/>
              <a:buSzPct val="125000"/>
              <a:buFontTx/>
              <a:buChar char="•"/>
              <a:tabLst/>
            </a:pPr>
            <a:r>
              <a:rPr lang="en-US" dirty="0"/>
              <a:t>Modules that have gone from </a:t>
            </a:r>
            <a:r>
              <a:rPr lang="en-US" dirty="0" err="1"/>
              <a:t>contrib</a:t>
            </a:r>
            <a:r>
              <a:rPr lang="en-US" dirty="0"/>
              <a:t> to core with no migration path</a:t>
            </a:r>
          </a:p>
          <a:p>
            <a:pPr marL="317500" marR="0" indent="-317500" algn="l" defTabSz="412750" rtl="0" eaLnBrk="1" latinLnBrk="0" hangingPunct="1">
              <a:lnSpc>
                <a:spcPct val="100000"/>
              </a:lnSpc>
              <a:spcBef>
                <a:spcPts val="2950"/>
              </a:spcBef>
              <a:spcAft>
                <a:spcPts val="0"/>
              </a:spcAft>
              <a:buClrTx/>
              <a:buSzPct val="125000"/>
              <a:buFontTx/>
              <a:buChar char="•"/>
              <a:tabLst/>
            </a:pPr>
            <a:r>
              <a:rPr lang="en-US" dirty="0"/>
              <a:t>Content types with field types or complexities that defy migration</a:t>
            </a:r>
          </a:p>
        </p:txBody>
      </p:sp>
    </p:spTree>
    <p:extLst>
      <p:ext uri="{BB962C8B-B14F-4D97-AF65-F5344CB8AC3E}">
        <p14:creationId xmlns:p14="http://schemas.microsoft.com/office/powerpoint/2010/main" val="319684677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393A-F0D6-EF44-B1A1-45A23573C8D6}"/>
              </a:ext>
            </a:extLst>
          </p:cNvPr>
          <p:cNvSpPr>
            <a:spLocks noGrp="1"/>
          </p:cNvSpPr>
          <p:nvPr>
            <p:ph type="title" idx="4294967295"/>
          </p:nvPr>
        </p:nvSpPr>
        <p:spPr>
          <a:xfrm>
            <a:off x="3585369" y="5151438"/>
            <a:ext cx="5021262" cy="1509712"/>
          </a:xfrm>
        </p:spPr>
        <p:txBody>
          <a:bodyPr vert="horz" lIns="91440" tIns="45720" rIns="91440" bIns="45720" rtlCol="0" anchor="ctr">
            <a:normAutofit/>
          </a:bodyPr>
          <a:lstStyle/>
          <a:p>
            <a:r>
              <a:rPr lang="en-US" sz="4000" dirty="0">
                <a:solidFill>
                  <a:srgbClr val="000000"/>
                </a:solidFill>
              </a:rPr>
              <a:t>SLAM DUNK!</a:t>
            </a:r>
          </a:p>
        </p:txBody>
      </p:sp>
      <p:pic>
        <p:nvPicPr>
          <p:cNvPr id="6" name="Picture Placeholder 5">
            <a:extLst>
              <a:ext uri="{FF2B5EF4-FFF2-40B4-BE49-F238E27FC236}">
                <a16:creationId xmlns:a16="http://schemas.microsoft.com/office/drawing/2014/main" id="{573DBC08-A805-1948-9885-1C76E8EA7D04}"/>
              </a:ext>
            </a:extLst>
          </p:cNvPr>
          <p:cNvPicPr>
            <a:picLocks noGrp="1" noChangeAspect="1"/>
          </p:cNvPicPr>
          <p:nvPr>
            <p:ph type="pic" idx="4294967295"/>
          </p:nvPr>
        </p:nvPicPr>
        <p:blipFill rotWithShape="1">
          <a:blip r:embed="rId2"/>
          <a:srcRect l="-2" t="11850" r="3" b="20163"/>
          <a:stretch/>
        </p:blipFill>
        <p:spPr>
          <a:xfrm>
            <a:off x="0" y="1279525"/>
            <a:ext cx="12192000" cy="4030663"/>
          </a:xfrm>
          <a:prstGeom prst="rect">
            <a:avLst/>
          </a:prstGeom>
        </p:spPr>
      </p:pic>
      <p:sp>
        <p:nvSpPr>
          <p:cNvPr id="4" name="Text Placeholder 3">
            <a:extLst>
              <a:ext uri="{FF2B5EF4-FFF2-40B4-BE49-F238E27FC236}">
                <a16:creationId xmlns:a16="http://schemas.microsoft.com/office/drawing/2014/main" id="{7EA31660-CC75-DC44-9377-DAAEBE74CC1A}"/>
              </a:ext>
            </a:extLst>
          </p:cNvPr>
          <p:cNvSpPr>
            <a:spLocks noGrp="1"/>
          </p:cNvSpPr>
          <p:nvPr>
            <p:ph type="body" sz="half" idx="4294967295"/>
          </p:nvPr>
        </p:nvSpPr>
        <p:spPr>
          <a:xfrm>
            <a:off x="321733" y="-71437"/>
            <a:ext cx="8307388" cy="1509713"/>
          </a:xfrm>
        </p:spPr>
        <p:txBody>
          <a:bodyPr vert="horz" lIns="91440" tIns="45720" rIns="91440" bIns="45720" rtlCol="0" anchor="ctr">
            <a:noAutofit/>
          </a:bodyPr>
          <a:lstStyle/>
          <a:p>
            <a:pPr marL="0" indent="0">
              <a:buNone/>
            </a:pPr>
            <a:r>
              <a:rPr lang="en-US" sz="3600" dirty="0">
                <a:solidFill>
                  <a:srgbClr val="000000"/>
                </a:solidFill>
              </a:rPr>
              <a:t>Migrating a D7 Article to a D8 Article</a:t>
            </a:r>
          </a:p>
        </p:txBody>
      </p:sp>
    </p:spTree>
    <p:extLst>
      <p:ext uri="{BB962C8B-B14F-4D97-AF65-F5344CB8AC3E}">
        <p14:creationId xmlns:p14="http://schemas.microsoft.com/office/powerpoint/2010/main" val="423983380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descr="A close up of a red brick building&#13;&#10;&#13;&#10;Description automatically generated">
            <a:extLst>
              <a:ext uri="{FF2B5EF4-FFF2-40B4-BE49-F238E27FC236}">
                <a16:creationId xmlns:a16="http://schemas.microsoft.com/office/drawing/2014/main" id="{F7E2E8CB-9C77-F54A-BD9D-50DF9C8A94CD}"/>
              </a:ext>
            </a:extLst>
          </p:cNvPr>
          <p:cNvPicPr>
            <a:picLocks noChangeAspect="1"/>
          </p:cNvPicPr>
          <p:nvPr/>
        </p:nvPicPr>
        <p:blipFill rotWithShape="1">
          <a:blip r:embed="rId3"/>
          <a:srcRect l="22240" r="7687"/>
          <a:stretch/>
        </p:blipFill>
        <p:spPr>
          <a:xfrm>
            <a:off x="10210800" y="1765301"/>
            <a:ext cx="1625600" cy="3327397"/>
          </a:xfrm>
          <a:prstGeom prst="rect">
            <a:avLst/>
          </a:prstGeom>
        </p:spPr>
      </p:pic>
      <p:sp>
        <p:nvSpPr>
          <p:cNvPr id="2" name="Title 1">
            <a:extLst>
              <a:ext uri="{FF2B5EF4-FFF2-40B4-BE49-F238E27FC236}">
                <a16:creationId xmlns:a16="http://schemas.microsoft.com/office/drawing/2014/main" id="{3D9F393A-F0D6-EF44-B1A1-45A23573C8D6}"/>
              </a:ext>
            </a:extLst>
          </p:cNvPr>
          <p:cNvSpPr>
            <a:spLocks noGrp="1"/>
          </p:cNvSpPr>
          <p:nvPr>
            <p:ph type="title" idx="4294967295"/>
          </p:nvPr>
        </p:nvSpPr>
        <p:spPr>
          <a:xfrm>
            <a:off x="2670175" y="4883943"/>
            <a:ext cx="5022850" cy="1509713"/>
          </a:xfrm>
        </p:spPr>
        <p:txBody>
          <a:bodyPr vert="horz" lIns="91440" tIns="45720" rIns="91440" bIns="45720" rtlCol="0" anchor="ctr">
            <a:normAutofit/>
          </a:bodyPr>
          <a:lstStyle/>
          <a:p>
            <a:pPr algn="ctr"/>
            <a:r>
              <a:rPr lang="en-US" sz="4000" dirty="0">
                <a:solidFill>
                  <a:srgbClr val="000000"/>
                </a:solidFill>
              </a:rPr>
              <a:t>SLAM!</a:t>
            </a:r>
          </a:p>
        </p:txBody>
      </p:sp>
      <p:pic>
        <p:nvPicPr>
          <p:cNvPr id="6" name="Picture Placeholder 5">
            <a:extLst>
              <a:ext uri="{FF2B5EF4-FFF2-40B4-BE49-F238E27FC236}">
                <a16:creationId xmlns:a16="http://schemas.microsoft.com/office/drawing/2014/main" id="{573DBC08-A805-1948-9885-1C76E8EA7D04}"/>
              </a:ext>
            </a:extLst>
          </p:cNvPr>
          <p:cNvPicPr>
            <a:picLocks noGrp="1" noChangeAspect="1"/>
          </p:cNvPicPr>
          <p:nvPr>
            <p:ph type="pic" idx="4294967295"/>
          </p:nvPr>
        </p:nvPicPr>
        <p:blipFill rotWithShape="1">
          <a:blip r:embed="rId4"/>
          <a:srcRect l="4155" t="4592" r="50096" b="19691"/>
          <a:stretch/>
        </p:blipFill>
        <p:spPr>
          <a:xfrm>
            <a:off x="0" y="1219200"/>
            <a:ext cx="5022850" cy="4043363"/>
          </a:xfrm>
          <a:prstGeom prst="rect">
            <a:avLst/>
          </a:prstGeom>
        </p:spPr>
      </p:pic>
      <p:sp>
        <p:nvSpPr>
          <p:cNvPr id="4" name="Text Placeholder 3">
            <a:extLst>
              <a:ext uri="{FF2B5EF4-FFF2-40B4-BE49-F238E27FC236}">
                <a16:creationId xmlns:a16="http://schemas.microsoft.com/office/drawing/2014/main" id="{7EA31660-CC75-DC44-9377-DAAEBE74CC1A}"/>
              </a:ext>
            </a:extLst>
          </p:cNvPr>
          <p:cNvSpPr>
            <a:spLocks noGrp="1"/>
          </p:cNvSpPr>
          <p:nvPr>
            <p:ph type="body" sz="half" idx="4294967295"/>
          </p:nvPr>
        </p:nvSpPr>
        <p:spPr>
          <a:xfrm>
            <a:off x="508000" y="0"/>
            <a:ext cx="4926013" cy="1509713"/>
          </a:xfrm>
        </p:spPr>
        <p:txBody>
          <a:bodyPr vert="horz" lIns="91440" tIns="45720" rIns="91440" bIns="45720" rtlCol="0" anchor="ctr">
            <a:normAutofit/>
          </a:bodyPr>
          <a:lstStyle/>
          <a:p>
            <a:pPr marL="0" indent="0">
              <a:buNone/>
            </a:pPr>
            <a:r>
              <a:rPr lang="en-US" sz="3600" dirty="0">
                <a:solidFill>
                  <a:srgbClr val="000000"/>
                </a:solidFill>
              </a:rPr>
              <a:t>Migrating 35 Views</a:t>
            </a:r>
          </a:p>
        </p:txBody>
      </p:sp>
      <p:pic>
        <p:nvPicPr>
          <p:cNvPr id="16" name="Picture Placeholder 5">
            <a:extLst>
              <a:ext uri="{FF2B5EF4-FFF2-40B4-BE49-F238E27FC236}">
                <a16:creationId xmlns:a16="http://schemas.microsoft.com/office/drawing/2014/main" id="{646ADEC0-4BD1-BF4F-BE81-AB91C581C84A}"/>
              </a:ext>
            </a:extLst>
          </p:cNvPr>
          <p:cNvPicPr>
            <a:picLocks noChangeAspect="1"/>
          </p:cNvPicPr>
          <p:nvPr/>
        </p:nvPicPr>
        <p:blipFill rotWithShape="1">
          <a:blip r:embed="rId4"/>
          <a:srcRect l="52796" t="4592" r="3306" b="19691"/>
          <a:stretch/>
        </p:blipFill>
        <p:spPr>
          <a:xfrm>
            <a:off x="5543549" y="1974057"/>
            <a:ext cx="4819651" cy="4043363"/>
          </a:xfrm>
          <a:prstGeom prst="rect">
            <a:avLst/>
          </a:prstGeom>
          <a:ln w="12700">
            <a:miter lim="400000"/>
          </a:ln>
          <a:scene3d>
            <a:camera prst="orthographicFront">
              <a:rot lat="10800000" lon="0" rev="1200000"/>
            </a:camera>
            <a:lightRig rig="threePt" dir="t"/>
          </a:scene3d>
          <a:extLst>
            <a:ext uri="{C572A759-6A51-4108-AA02-DFA0A04FC94B}">
              <ma14:wrappingTextBoxFlag xmlns="" xmlns:ma14="http://schemas.microsoft.com/office/mac/drawingml/2011/main" val="1"/>
            </a:ext>
          </a:extLst>
        </p:spPr>
      </p:pic>
    </p:spTree>
    <p:extLst>
      <p:ext uri="{BB962C8B-B14F-4D97-AF65-F5344CB8AC3E}">
        <p14:creationId xmlns:p14="http://schemas.microsoft.com/office/powerpoint/2010/main" val="1765322393"/>
      </p:ext>
    </p:extLst>
  </p:cSld>
  <p:clrMapOvr>
    <a:masterClrMapping/>
  </p:clrMapOvr>
  <p:transition spd="med"/>
</p:sld>
</file>

<file path=ppt/theme/theme1.xml><?xml version="1.0" encoding="utf-8"?>
<a:theme xmlns:a="http://schemas.openxmlformats.org/drawingml/2006/main" name="Bixal">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xal" id="{AF7A12A0-465D-0A44-BABA-BA2494CA6CBE}" vid="{7A5B4A34-F868-EC42-A494-258A13602D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Bixal</Template>
  <TotalTime>34283</TotalTime>
  <Words>606</Words>
  <Application>Microsoft Macintosh PowerPoint</Application>
  <PresentationFormat>Widescreen</PresentationFormat>
  <Paragraphs>119</Paragraphs>
  <Slides>19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Helvetica Light</vt:lpstr>
      <vt:lpstr>Helvetica Neue</vt:lpstr>
      <vt:lpstr>Helvetica Neue Light</vt:lpstr>
      <vt:lpstr>Helvetica Neue Medium</vt:lpstr>
      <vt:lpstr>Proxima Nova</vt:lpstr>
      <vt:lpstr>Tisa Sans Pro</vt:lpstr>
      <vt:lpstr>Bixal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SLAM DUNK!</vt:lpstr>
      <vt:lpstr>SLAM!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Migraine</dc:title>
  <dc:creator>Jeff Greenberg</dc:creator>
  <cp:lastModifiedBy>Jeff Greenberg</cp:lastModifiedBy>
  <cp:revision>58</cp:revision>
  <dcterms:created xsi:type="dcterms:W3CDTF">2019-06-28T03:09:04Z</dcterms:created>
  <dcterms:modified xsi:type="dcterms:W3CDTF">2019-07-25T15:02:32Z</dcterms:modified>
</cp:coreProperties>
</file>