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3" r:id="rId1"/>
    <p:sldMasterId id="2147483675" r:id="rId2"/>
    <p:sldMasterId id="2147483727" r:id="rId3"/>
    <p:sldMasterId id="2147483737" r:id="rId4"/>
  </p:sldMasterIdLst>
  <p:notesMasterIdLst>
    <p:notesMasterId r:id="rId19"/>
  </p:notesMasterIdLst>
  <p:handoutMasterIdLst>
    <p:handoutMasterId r:id="rId20"/>
  </p:handoutMasterIdLst>
  <p:sldIdLst>
    <p:sldId id="788" r:id="rId5"/>
    <p:sldId id="768" r:id="rId6"/>
    <p:sldId id="787" r:id="rId7"/>
    <p:sldId id="789" r:id="rId8"/>
    <p:sldId id="790" r:id="rId9"/>
    <p:sldId id="791" r:id="rId10"/>
    <p:sldId id="792" r:id="rId11"/>
    <p:sldId id="1454" r:id="rId12"/>
    <p:sldId id="794" r:id="rId13"/>
    <p:sldId id="1451" r:id="rId14"/>
    <p:sldId id="1452" r:id="rId15"/>
    <p:sldId id="1453" r:id="rId16"/>
    <p:sldId id="1456" r:id="rId17"/>
    <p:sldId id="1449" r:id="rId1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35A"/>
    <a:srgbClr val="D3461E"/>
    <a:srgbClr val="FFC000"/>
    <a:srgbClr val="0F5156"/>
    <a:srgbClr val="97D6EC"/>
    <a:srgbClr val="D03238"/>
    <a:srgbClr val="00A6B7"/>
    <a:srgbClr val="F7A81B"/>
    <a:srgbClr val="0F5257"/>
    <a:srgbClr val="88A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33" autoAdjust="0"/>
  </p:normalViewPr>
  <p:slideViewPr>
    <p:cSldViewPr snapToGrid="0" snapToObjects="1">
      <p:cViewPr varScale="1">
        <p:scale>
          <a:sx n="63" d="100"/>
          <a:sy n="63" d="100"/>
        </p:scale>
        <p:origin x="1252" y="48"/>
      </p:cViewPr>
      <p:guideLst/>
    </p:cSldViewPr>
  </p:slideViewPr>
  <p:outlineViewPr>
    <p:cViewPr>
      <p:scale>
        <a:sx n="33" d="100"/>
        <a:sy n="33" d="100"/>
      </p:scale>
      <p:origin x="0" y="0"/>
    </p:cViewPr>
  </p:outlineViewPr>
  <p:notesTextViewPr>
    <p:cViewPr>
      <p:scale>
        <a:sx n="87" d="100"/>
        <a:sy n="87"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27CA6-12BA-4E25-8D0C-D0BF47BEA956}" type="datetimeFigureOut">
              <a:rPr lang="en-US" smtClean="0"/>
              <a:t>7/26/2019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336C39-415E-47A8-98C8-62E2BB2964B8}" type="slidenum">
              <a:rPr lang="en-US" smtClean="0"/>
              <a:t>‹#›</a:t>
            </a:fld>
            <a:endParaRPr lang="en-US"/>
          </a:p>
        </p:txBody>
      </p:sp>
    </p:spTree>
    <p:extLst>
      <p:ext uri="{BB962C8B-B14F-4D97-AF65-F5344CB8AC3E}">
        <p14:creationId xmlns:p14="http://schemas.microsoft.com/office/powerpoint/2010/main" val="171475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A80A5-7BB0-734F-8C27-B1DC0FB7F823}" type="datetimeFigureOut">
              <a:rPr lang="en-US" smtClean="0"/>
              <a:t>7/26/2019</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511DD-DAB9-1647-97C7-AACDE6029B44}" type="slidenum">
              <a:rPr lang="en-US" smtClean="0"/>
              <a:t>‹#›</a:t>
            </a:fld>
            <a:endParaRPr lang="en-US"/>
          </a:p>
        </p:txBody>
      </p:sp>
    </p:spTree>
    <p:extLst>
      <p:ext uri="{BB962C8B-B14F-4D97-AF65-F5344CB8AC3E}">
        <p14:creationId xmlns:p14="http://schemas.microsoft.com/office/powerpoint/2010/main" val="33846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D511DD-DAB9-1647-97C7-AACDE6029B44}" type="slidenum">
              <a:rPr lang="en-US" smtClean="0"/>
              <a:t>0</a:t>
            </a:fld>
            <a:endParaRPr lang="en-US"/>
          </a:p>
        </p:txBody>
      </p:sp>
    </p:spTree>
    <p:extLst>
      <p:ext uri="{BB962C8B-B14F-4D97-AF65-F5344CB8AC3E}">
        <p14:creationId xmlns:p14="http://schemas.microsoft.com/office/powerpoint/2010/main" val="84544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Ask for criticism – is there anything I could do or stop doing that would make it easier to work with me?</a:t>
            </a:r>
          </a:p>
          <a:p>
            <a:r>
              <a:rPr lang="en-US" dirty="0"/>
              <a:t>Don’t get defensive</a:t>
            </a:r>
          </a:p>
        </p:txBody>
      </p:sp>
      <p:sp>
        <p:nvSpPr>
          <p:cNvPr id="4" name="Slide Number Placeholder 3"/>
          <p:cNvSpPr>
            <a:spLocks noGrp="1"/>
          </p:cNvSpPr>
          <p:nvPr>
            <p:ph type="sldNum" sz="quarter" idx="10"/>
          </p:nvPr>
        </p:nvSpPr>
        <p:spPr/>
        <p:txBody>
          <a:bodyPr/>
          <a:lstStyle/>
          <a:p>
            <a:fld id="{09D511DD-DAB9-1647-97C7-AACDE6029B44}" type="slidenum">
              <a:rPr lang="en-US" smtClean="0"/>
              <a:t>11</a:t>
            </a:fld>
            <a:endParaRPr lang="en-US"/>
          </a:p>
        </p:txBody>
      </p:sp>
    </p:spTree>
    <p:extLst>
      <p:ext uri="{BB962C8B-B14F-4D97-AF65-F5344CB8AC3E}">
        <p14:creationId xmlns:p14="http://schemas.microsoft.com/office/powerpoint/2010/main" val="31715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12</a:t>
            </a:fld>
            <a:endParaRPr lang="en-US"/>
          </a:p>
        </p:txBody>
      </p:sp>
    </p:spTree>
    <p:extLst>
      <p:ext uri="{BB962C8B-B14F-4D97-AF65-F5344CB8AC3E}">
        <p14:creationId xmlns:p14="http://schemas.microsoft.com/office/powerpoint/2010/main" val="6929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sz="1000" dirty="0"/>
              <a:t>Radical candor – putting care personally (not just business) and challenge directly together. Being kind, sincere, direct. Most people want to avoid conflict. Need to learn to not leave the door open/have anything open for interpretation.</a:t>
            </a:r>
            <a:br>
              <a:rPr lang="en-US" sz="1000" dirty="0"/>
            </a:br>
            <a:br>
              <a:rPr lang="en-US" sz="1000" dirty="0"/>
            </a:br>
            <a:r>
              <a:rPr lang="en-US" sz="1000" dirty="0"/>
              <a:t>Benefits – more motivation, take more risks, care enough about person to help with strengths and weaknesses, can admit when you’re wrong and fix mistakes. Less likely to get angry because they know someone cares.</a:t>
            </a:r>
          </a:p>
        </p:txBody>
      </p:sp>
      <p:sp>
        <p:nvSpPr>
          <p:cNvPr id="4" name="Slide Number Placeholder 3"/>
          <p:cNvSpPr>
            <a:spLocks noGrp="1"/>
          </p:cNvSpPr>
          <p:nvPr>
            <p:ph type="sldNum" sz="quarter" idx="10"/>
          </p:nvPr>
        </p:nvSpPr>
        <p:spPr/>
        <p:txBody>
          <a:bodyPr/>
          <a:lstStyle/>
          <a:p>
            <a:fld id="{09D511DD-DAB9-1647-97C7-AACDE6029B44}" type="slidenum">
              <a:rPr lang="en-US" smtClean="0"/>
              <a:t>2</a:t>
            </a:fld>
            <a:endParaRPr lang="en-US"/>
          </a:p>
        </p:txBody>
      </p:sp>
    </p:spTree>
    <p:extLst>
      <p:ext uri="{BB962C8B-B14F-4D97-AF65-F5344CB8AC3E}">
        <p14:creationId xmlns:p14="http://schemas.microsoft.com/office/powerpoint/2010/main" val="111220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Not to be mean, direct, </a:t>
            </a:r>
            <a:r>
              <a:rPr lang="en-US" dirty="0" err="1"/>
              <a:t>etc</a:t>
            </a:r>
            <a:br>
              <a:rPr lang="en-US" dirty="0"/>
            </a:br>
            <a:br>
              <a:rPr lang="en-US" dirty="0"/>
            </a:br>
            <a:r>
              <a:rPr lang="en-US" dirty="0"/>
              <a:t>Don’t have to be in management to use techniques</a:t>
            </a:r>
          </a:p>
        </p:txBody>
      </p:sp>
      <p:sp>
        <p:nvSpPr>
          <p:cNvPr id="4" name="Slide Number Placeholder 3"/>
          <p:cNvSpPr>
            <a:spLocks noGrp="1"/>
          </p:cNvSpPr>
          <p:nvPr>
            <p:ph type="sldNum" sz="quarter" idx="10"/>
          </p:nvPr>
        </p:nvSpPr>
        <p:spPr/>
        <p:txBody>
          <a:bodyPr/>
          <a:lstStyle/>
          <a:p>
            <a:fld id="{09D511DD-DAB9-1647-97C7-AACDE6029B44}" type="slidenum">
              <a:rPr lang="en-US" smtClean="0"/>
              <a:t>3</a:t>
            </a:fld>
            <a:endParaRPr lang="en-US"/>
          </a:p>
        </p:txBody>
      </p:sp>
    </p:spTree>
    <p:extLst>
      <p:ext uri="{BB962C8B-B14F-4D97-AF65-F5344CB8AC3E}">
        <p14:creationId xmlns:p14="http://schemas.microsoft.com/office/powerpoint/2010/main" val="119903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Looking down on people, </a:t>
            </a:r>
            <a:r>
              <a:rPr lang="en-US" dirty="0" err="1"/>
              <a:t>frontstabbing</a:t>
            </a:r>
            <a:r>
              <a:rPr lang="en-US" dirty="0"/>
              <a:t>, </a:t>
            </a:r>
            <a:r>
              <a:rPr lang="en-US" dirty="0" err="1"/>
              <a:t>belittiling</a:t>
            </a:r>
            <a:r>
              <a:rPr lang="en-US" dirty="0"/>
              <a:t> compliments</a:t>
            </a:r>
          </a:p>
        </p:txBody>
      </p:sp>
      <p:sp>
        <p:nvSpPr>
          <p:cNvPr id="4" name="Slide Number Placeholder 3"/>
          <p:cNvSpPr>
            <a:spLocks noGrp="1"/>
          </p:cNvSpPr>
          <p:nvPr>
            <p:ph type="sldNum" sz="quarter" idx="10"/>
          </p:nvPr>
        </p:nvSpPr>
        <p:spPr/>
        <p:txBody>
          <a:bodyPr/>
          <a:lstStyle/>
          <a:p>
            <a:fld id="{09D511DD-DAB9-1647-97C7-AACDE6029B44}" type="slidenum">
              <a:rPr lang="en-US" smtClean="0"/>
              <a:t>4</a:t>
            </a:fld>
            <a:endParaRPr lang="en-US"/>
          </a:p>
        </p:txBody>
      </p:sp>
    </p:spTree>
    <p:extLst>
      <p:ext uri="{BB962C8B-B14F-4D97-AF65-F5344CB8AC3E}">
        <p14:creationId xmlns:p14="http://schemas.microsoft.com/office/powerpoint/2010/main" val="256859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Don’t care enough about people to challenge directly. Example is falsely apologizing.</a:t>
            </a:r>
          </a:p>
        </p:txBody>
      </p:sp>
      <p:sp>
        <p:nvSpPr>
          <p:cNvPr id="4" name="Slide Number Placeholder 3"/>
          <p:cNvSpPr>
            <a:spLocks noGrp="1"/>
          </p:cNvSpPr>
          <p:nvPr>
            <p:ph type="sldNum" sz="quarter" idx="10"/>
          </p:nvPr>
        </p:nvSpPr>
        <p:spPr/>
        <p:txBody>
          <a:bodyPr/>
          <a:lstStyle/>
          <a:p>
            <a:fld id="{09D511DD-DAB9-1647-97C7-AACDE6029B44}" type="slidenum">
              <a:rPr lang="en-US" smtClean="0"/>
              <a:t>5</a:t>
            </a:fld>
            <a:endParaRPr lang="en-US"/>
          </a:p>
        </p:txBody>
      </p:sp>
    </p:spTree>
    <p:extLst>
      <p:ext uri="{BB962C8B-B14F-4D97-AF65-F5344CB8AC3E}">
        <p14:creationId xmlns:p14="http://schemas.microsoft.com/office/powerpoint/2010/main" val="173454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Making the person feel better instead of asking for continued good work or giving criticism. Also harder to ask for criticism.</a:t>
            </a:r>
          </a:p>
        </p:txBody>
      </p:sp>
      <p:sp>
        <p:nvSpPr>
          <p:cNvPr id="4" name="Slide Number Placeholder 3"/>
          <p:cNvSpPr>
            <a:spLocks noGrp="1"/>
          </p:cNvSpPr>
          <p:nvPr>
            <p:ph type="sldNum" sz="quarter" idx="10"/>
          </p:nvPr>
        </p:nvSpPr>
        <p:spPr/>
        <p:txBody>
          <a:bodyPr/>
          <a:lstStyle/>
          <a:p>
            <a:fld id="{09D511DD-DAB9-1647-97C7-AACDE6029B44}" type="slidenum">
              <a:rPr lang="en-US" smtClean="0"/>
              <a:t>6</a:t>
            </a:fld>
            <a:endParaRPr lang="en-US"/>
          </a:p>
        </p:txBody>
      </p:sp>
    </p:spTree>
    <p:extLst>
      <p:ext uri="{BB962C8B-B14F-4D97-AF65-F5344CB8AC3E}">
        <p14:creationId xmlns:p14="http://schemas.microsoft.com/office/powerpoint/2010/main" val="218671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Example of business dinner</a:t>
            </a:r>
            <a:br>
              <a:rPr lang="en-US" dirty="0"/>
            </a:br>
            <a:r>
              <a:rPr lang="en-US" dirty="0"/>
              <a:t>May need to determine what radical candor means for your team/department/organization</a:t>
            </a:r>
          </a:p>
        </p:txBody>
      </p:sp>
      <p:sp>
        <p:nvSpPr>
          <p:cNvPr id="4" name="Slide Number Placeholder 3"/>
          <p:cNvSpPr>
            <a:spLocks noGrp="1"/>
          </p:cNvSpPr>
          <p:nvPr>
            <p:ph type="sldNum" sz="quarter" idx="10"/>
          </p:nvPr>
        </p:nvSpPr>
        <p:spPr/>
        <p:txBody>
          <a:bodyPr/>
          <a:lstStyle/>
          <a:p>
            <a:fld id="{09D511DD-DAB9-1647-97C7-AACDE6029B44}" type="slidenum">
              <a:rPr lang="en-US" smtClean="0"/>
              <a:t>7</a:t>
            </a:fld>
            <a:endParaRPr lang="en-US"/>
          </a:p>
        </p:txBody>
      </p:sp>
    </p:spTree>
    <p:extLst>
      <p:ext uri="{BB962C8B-B14F-4D97-AF65-F5344CB8AC3E}">
        <p14:creationId xmlns:p14="http://schemas.microsoft.com/office/powerpoint/2010/main" val="16897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Listen – step up, step back, create a culture of how team will listen to one another</a:t>
            </a:r>
          </a:p>
          <a:p>
            <a:r>
              <a:rPr lang="en-US" dirty="0"/>
              <a:t>Clarify – be ok with not having a fully developed idea, use the right language for the right people</a:t>
            </a:r>
          </a:p>
          <a:p>
            <a:r>
              <a:rPr lang="en-US" dirty="0"/>
              <a:t>Debate – care about the ideas, not the egos. Also think about team culture. Don’t end the debate based on frustration.</a:t>
            </a:r>
          </a:p>
          <a:p>
            <a:r>
              <a:rPr lang="en-US" dirty="0"/>
              <a:t>Decide – manager doesn’t have to be the decision maker, should be people with the best info, increase morale</a:t>
            </a:r>
          </a:p>
          <a:p>
            <a:r>
              <a:rPr lang="en-US" dirty="0"/>
              <a:t>Persuade – think about team’s emotions, “show your work”</a:t>
            </a:r>
          </a:p>
          <a:p>
            <a:r>
              <a:rPr lang="en-US" dirty="0"/>
              <a:t>Execute – Team should execute on solution together</a:t>
            </a:r>
          </a:p>
          <a:p>
            <a:r>
              <a:rPr lang="en-US" dirty="0"/>
              <a:t>Learn – admit when you have an ugly baby</a:t>
            </a:r>
          </a:p>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8</a:t>
            </a:fld>
            <a:endParaRPr lang="en-US"/>
          </a:p>
        </p:txBody>
      </p:sp>
    </p:spTree>
    <p:extLst>
      <p:ext uri="{BB962C8B-B14F-4D97-AF65-F5344CB8AC3E}">
        <p14:creationId xmlns:p14="http://schemas.microsoft.com/office/powerpoint/2010/main" val="13630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511DD-DAB9-1647-97C7-AACDE6029B44}" type="slidenum">
              <a:rPr lang="en-US" smtClean="0"/>
              <a:t>10</a:t>
            </a:fld>
            <a:endParaRPr lang="en-US"/>
          </a:p>
        </p:txBody>
      </p:sp>
    </p:spTree>
    <p:extLst>
      <p:ext uri="{BB962C8B-B14F-4D97-AF65-F5344CB8AC3E}">
        <p14:creationId xmlns:p14="http://schemas.microsoft.com/office/powerpoint/2010/main" val="3109477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External">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839775"/>
            <a:ext cx="9906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1"/>
          </p:nvPr>
        </p:nvSpPr>
        <p:spPr>
          <a:xfrm>
            <a:off x="307086" y="839772"/>
            <a:ext cx="2907792" cy="5586984"/>
          </a:xfrm>
          <a:solidFill>
            <a:schemeClr val="bg1"/>
          </a:solidFill>
        </p:spPr>
        <p:txBody>
          <a:bodyPr/>
          <a:lstStyle/>
          <a:p>
            <a:r>
              <a:rPr lang="en-US"/>
              <a:t>Click icon to add picture</a:t>
            </a:r>
            <a:endParaRPr lang="en-US" dirty="0"/>
          </a:p>
        </p:txBody>
      </p:sp>
      <p:sp>
        <p:nvSpPr>
          <p:cNvPr id="2" name="Title 1"/>
          <p:cNvSpPr>
            <a:spLocks noGrp="1"/>
          </p:cNvSpPr>
          <p:nvPr>
            <p:ph type="ctrTitle"/>
          </p:nvPr>
        </p:nvSpPr>
        <p:spPr>
          <a:xfrm>
            <a:off x="3593592" y="1201563"/>
            <a:ext cx="5654703"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93592" y="4015752"/>
            <a:ext cx="5871992"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Date"/>
          <p:cNvSpPr>
            <a:spLocks noGrp="1"/>
          </p:cNvSpPr>
          <p:nvPr>
            <p:ph type="body" sz="quarter" idx="10" hasCustomPrompt="1"/>
          </p:nvPr>
        </p:nvSpPr>
        <p:spPr>
          <a:xfrm>
            <a:off x="3593592" y="5928912"/>
            <a:ext cx="4070747"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pic>
        <p:nvPicPr>
          <p:cNvPr id="13" name="Booz Allen Logo" descr="Booz | Allen | Hamilton"/>
          <p:cNvPicPr>
            <a:picLocks noChangeAspect="1"/>
          </p:cNvPicPr>
          <p:nvPr userDrawn="1"/>
        </p:nvPicPr>
        <p:blipFill>
          <a:blip r:embed="rId2"/>
          <a:stretch>
            <a:fillRect/>
          </a:stretch>
        </p:blipFill>
        <p:spPr>
          <a:xfrm>
            <a:off x="7049603" y="308377"/>
            <a:ext cx="2296668" cy="246953"/>
          </a:xfrm>
          <a:prstGeom prst="rect">
            <a:avLst/>
          </a:prstGeom>
        </p:spPr>
      </p:pic>
      <p:pic>
        <p:nvPicPr>
          <p:cNvPr id="12" name="Booz Allen Tagline" descr="Consulting | Analytics | Digital Solutions | Engineering | Cyb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4871" y="6601819"/>
            <a:ext cx="3581400" cy="92964"/>
          </a:xfrm>
          <a:prstGeom prst="rect">
            <a:avLst/>
          </a:prstGeom>
        </p:spPr>
      </p:pic>
    </p:spTree>
    <p:extLst>
      <p:ext uri="{BB962C8B-B14F-4D97-AF65-F5344CB8AC3E}">
        <p14:creationId xmlns:p14="http://schemas.microsoft.com/office/powerpoint/2010/main" val="163377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6" name="Text Placeholder 2"/>
          <p:cNvSpPr>
            <a:spLocks noGrp="1"/>
          </p:cNvSpPr>
          <p:nvPr>
            <p:ph idx="1" hasCustomPrompt="1"/>
          </p:nvPr>
        </p:nvSpPr>
        <p:spPr>
          <a:xfrm>
            <a:off x="717826" y="1554480"/>
            <a:ext cx="8766026" cy="4626943"/>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5pPr>
              <a:defRPr>
                <a:solidFill>
                  <a:schemeClr val="tx1"/>
                </a:solidFill>
              </a:defRPr>
            </a:lvl5pPr>
            <a:lvl6pPr>
              <a:defRPr>
                <a:solidFill>
                  <a:schemeClr val="tx1"/>
                </a:solidFill>
              </a:defRPr>
            </a:lvl6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7"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046E9CF2-275C-6B49-A14E-A0EFDE4EF50E}" type="datetime5">
              <a:rPr lang="en-US" smtClean="0"/>
              <a:t>26-Jul-19</a:t>
            </a:fld>
            <a:endParaRPr lang="en-US" dirty="0"/>
          </a:p>
        </p:txBody>
      </p:sp>
    </p:spTree>
    <p:extLst>
      <p:ext uri="{BB962C8B-B14F-4D97-AF65-F5344CB8AC3E}">
        <p14:creationId xmlns:p14="http://schemas.microsoft.com/office/powerpoint/2010/main" val="350459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hasCustomPrompt="1"/>
          </p:nvPr>
        </p:nvSpPr>
        <p:spPr>
          <a:xfrm>
            <a:off x="717826" y="1554480"/>
            <a:ext cx="8766026" cy="4626943"/>
          </a:xfrm>
          <a:prstGeom prst="rect">
            <a:avLst/>
          </a:prstGeom>
        </p:spPr>
        <p:txBody>
          <a:bodyPr vert="horz" lIns="0" tIns="0" rIns="0" bIns="0" rtlCol="0">
            <a:noAutofit/>
          </a:body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9"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346C81CE-DE01-5D49-9D35-2F91C7B7ACE6}" type="datetime5">
              <a:rPr lang="en-US" smtClean="0"/>
              <a:t>26-Jul-19</a:t>
            </a:fld>
            <a:endParaRPr lang="en-US" dirty="0"/>
          </a:p>
        </p:txBody>
      </p:sp>
      <p:sp>
        <p:nvSpPr>
          <p:cNvPr id="7" name="Breadcrumb"/>
          <p:cNvSpPr txBox="1"/>
          <p:nvPr userDrawn="1"/>
        </p:nvSpPr>
        <p:spPr>
          <a:xfrm>
            <a:off x="717826" y="110273"/>
            <a:ext cx="8539814" cy="230832"/>
          </a:xfrm>
          <a:prstGeom prst="rect">
            <a:avLst/>
          </a:prstGeom>
          <a:noFill/>
        </p:spPr>
        <p:txBody>
          <a:bodyPr wrap="square" lIns="0" rtlCol="0">
            <a:spAutoFit/>
          </a:bodyPr>
          <a:lstStyle/>
          <a:p>
            <a:r>
              <a:rPr lang="en-US" sz="900" b="1" cap="all" spc="100" dirty="0">
                <a:solidFill>
                  <a:schemeClr val="accent5"/>
                </a:solidFill>
              </a:rPr>
              <a:t>optional Breadcrumb1</a:t>
            </a:r>
            <a:r>
              <a:rPr lang="en-US" sz="900" cap="all" spc="100" dirty="0">
                <a:solidFill>
                  <a:schemeClr val="accent5"/>
                </a:solidFill>
              </a:rPr>
              <a:t> </a:t>
            </a:r>
            <a:r>
              <a:rPr lang="en-US" sz="900" cap="all" spc="100" dirty="0"/>
              <a:t>| Breadcrumb2 | Breadcrumb3 | Breadcrumb4</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F Conten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8"/>
          <p:cNvSpPr>
            <a:spLocks noGrp="1"/>
          </p:cNvSpPr>
          <p:nvPr>
            <p:ph sz="quarter" idx="13" hasCustomPrompt="1"/>
          </p:nvPr>
        </p:nvSpPr>
        <p:spPr>
          <a:xfrm>
            <a:off x="717825" y="1550021"/>
            <a:ext cx="4151286" cy="4626943"/>
          </a:xfrm>
        </p:spPr>
        <p:txBody>
          <a:bodyPr/>
          <a:lstStyle>
            <a:lvl1pPr>
              <a:defRPr baseline="0">
                <a:solidFill>
                  <a:schemeClr val="tx1"/>
                </a:solidFill>
              </a:defRPr>
            </a:lvl1pPr>
            <a:lvl2pPr>
              <a:defRPr>
                <a:solidFill>
                  <a:schemeClr val="tx1"/>
                </a:solidFill>
              </a:defRPr>
            </a:lvl2pPr>
            <a:lvl3pPr>
              <a:defRPr>
                <a:solidFill>
                  <a:schemeClr val="tx1"/>
                </a:solidFill>
              </a:defRPr>
            </a:lvl3pPr>
            <a:lvl5pPr>
              <a:defRPr>
                <a:solidFill>
                  <a:schemeClr val="tx1"/>
                </a:solidFill>
              </a:defRPr>
            </a:lvl5pPr>
            <a:lvl6pPr>
              <a:defRPr>
                <a:solidFill>
                  <a:schemeClr val="tx1"/>
                </a:solidFill>
              </a:defRPr>
            </a:lvl6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9" name="Content Placeholder 8"/>
          <p:cNvSpPr>
            <a:spLocks noGrp="1"/>
          </p:cNvSpPr>
          <p:nvPr>
            <p:ph sz="quarter" idx="12" hasCustomPrompt="1"/>
          </p:nvPr>
        </p:nvSpPr>
        <p:spPr>
          <a:xfrm>
            <a:off x="5258740" y="1550021"/>
            <a:ext cx="4225111" cy="4626943"/>
          </a:xfrm>
        </p:spPr>
        <p:txBody>
          <a:bodyPr/>
          <a:lstStyle>
            <a:lvl1pPr>
              <a:defRPr>
                <a:solidFill>
                  <a:schemeClr val="tx1"/>
                </a:solidFill>
              </a:defRPr>
            </a:lvl1pPr>
            <a:lvl2pPr>
              <a:defRPr>
                <a:solidFill>
                  <a:schemeClr val="tx1"/>
                </a:solidFill>
              </a:defRPr>
            </a:lvl2pPr>
            <a:lvl3pPr>
              <a:defRPr>
                <a:solidFill>
                  <a:schemeClr val="tx1"/>
                </a:solidFill>
              </a:defRPr>
            </a:lvl3pPr>
            <a:lvl5pPr>
              <a:defRPr>
                <a:solidFill>
                  <a:schemeClr val="tx1"/>
                </a:solidFill>
              </a:defRPr>
            </a:lvl5pPr>
            <a:lvl6pPr>
              <a:defRPr>
                <a:solidFill>
                  <a:schemeClr val="tx1"/>
                </a:solidFill>
              </a:defRPr>
            </a:lvl6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7"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CAF776AB-C31F-3A4A-8A6D-37A0EB6DACE1}" type="datetime5">
              <a:rPr lang="en-US" smtClean="0"/>
              <a:t>26-Jul-19</a:t>
            </a:fld>
            <a:endParaRPr lang="en-US" dirty="0"/>
          </a:p>
        </p:txBody>
      </p:sp>
    </p:spTree>
    <p:extLst>
      <p:ext uri="{BB962C8B-B14F-4D97-AF65-F5344CB8AC3E}">
        <p14:creationId xmlns:p14="http://schemas.microsoft.com/office/powerpoint/2010/main" val="236752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F Content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allout"/>
          <p:cNvSpPr>
            <a:spLocks noGrp="1"/>
          </p:cNvSpPr>
          <p:nvPr>
            <p:ph type="body" sz="quarter" idx="15" hasCustomPrompt="1"/>
          </p:nvPr>
        </p:nvSpPr>
        <p:spPr>
          <a:xfrm>
            <a:off x="717154" y="1547813"/>
            <a:ext cx="2485098" cy="4637087"/>
          </a:xfrm>
        </p:spPr>
        <p:txBody>
          <a:bodyPr/>
          <a:lstStyle>
            <a:lvl1pPr marL="0" indent="0">
              <a:buNone/>
              <a:defRPr sz="1400" b="0" i="1" cap="none" spc="0" baseline="0">
                <a:solidFill>
                  <a:schemeClr val="accent4"/>
                </a:solidFill>
                <a:latin typeface="Georgia" panose="02040502050405020303" pitchFamily="18" charset="0"/>
              </a:defRPr>
            </a:lvl1pPr>
          </a:lstStyle>
          <a:p>
            <a:pPr lvl="0"/>
            <a:r>
              <a:rPr lang="en-US" b="0" i="1" cap="none" spc="0" dirty="0">
                <a:latin typeface="Georgia" charset="0"/>
                <a:ea typeface="Georgia" charset="0"/>
                <a:cs typeface="Georgia" charset="0"/>
              </a:rPr>
              <a:t>Call out goes here. This is a pull quote or description for a chart or graphic.</a:t>
            </a:r>
          </a:p>
        </p:txBody>
      </p:sp>
      <p:sp>
        <p:nvSpPr>
          <p:cNvPr id="9" name="Content Placeholder 8"/>
          <p:cNvSpPr>
            <a:spLocks noGrp="1"/>
          </p:cNvSpPr>
          <p:nvPr>
            <p:ph sz="quarter" idx="16" hasCustomPrompt="1"/>
          </p:nvPr>
        </p:nvSpPr>
        <p:spPr>
          <a:xfrm>
            <a:off x="3506656" y="1547813"/>
            <a:ext cx="5977196" cy="4637087"/>
          </a:xfrm>
        </p:spPr>
        <p:txBody>
          <a:bodyPr/>
          <a:lstStyle>
            <a:lvl1pPr>
              <a:defRPr>
                <a:solidFill>
                  <a:schemeClr val="tx1"/>
                </a:solidFill>
              </a:defRPr>
            </a:lvl1pPr>
            <a:lvl2pPr>
              <a:defRPr>
                <a:solidFill>
                  <a:schemeClr val="tx1"/>
                </a:solidFill>
              </a:defRPr>
            </a:lvl2pPr>
            <a:lvl3pPr>
              <a:defRPr>
                <a:solidFill>
                  <a:schemeClr val="tx1"/>
                </a:solidFill>
              </a:defRPr>
            </a:lvl3pPr>
            <a:lvl5pPr>
              <a:defRPr>
                <a:solidFill>
                  <a:schemeClr val="tx1"/>
                </a:solidFill>
              </a:defRPr>
            </a:lvl5pPr>
            <a:lvl6pPr>
              <a:defRPr>
                <a:solidFill>
                  <a:schemeClr val="tx1"/>
                </a:solidFill>
              </a:defRPr>
            </a:lvl6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8"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AB6D9DCD-29D1-DA4E-B182-C2CDD840084D}" type="datetime5">
              <a:rPr lang="en-US" smtClean="0"/>
              <a:t>26-Jul-19</a:t>
            </a:fld>
            <a:endParaRPr lang="en-US" dirty="0"/>
          </a:p>
        </p:txBody>
      </p:sp>
    </p:spTree>
    <p:extLst>
      <p:ext uri="{BB962C8B-B14F-4D97-AF65-F5344CB8AC3E}">
        <p14:creationId xmlns:p14="http://schemas.microsoft.com/office/powerpoint/2010/main" val="48134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F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717825" y="1550021"/>
            <a:ext cx="8769097" cy="900217"/>
          </a:xfrm>
        </p:spPr>
        <p:txBody>
          <a:bodyPr/>
          <a:lstStyle>
            <a:lvl1pPr marL="0" indent="0">
              <a:spcBef>
                <a:spcPts val="1200"/>
              </a:spcBef>
              <a:buNone/>
              <a:defRPr b="1" cap="all" spc="100" baseline="0">
                <a:solidFill>
                  <a:schemeClr val="accent2"/>
                </a:solidFill>
              </a:defRPr>
            </a:lvl1pPr>
            <a:lvl2pPr marL="7938" indent="0">
              <a:spcBef>
                <a:spcPts val="600"/>
              </a:spcBef>
              <a:spcAft>
                <a:spcPts val="600"/>
              </a:spcAft>
              <a:buNone/>
              <a:tabLst/>
              <a:defRPr sz="1400" i="1">
                <a:latin typeface="Georgia" charset="0"/>
                <a:ea typeface="Georgia" charset="0"/>
                <a:cs typeface="Georgia" charset="0"/>
              </a:defRPr>
            </a:lvl2pPr>
          </a:lstStyle>
          <a:p>
            <a:pPr lvl="0"/>
            <a:r>
              <a:rPr lang="en-US" dirty="0"/>
              <a:t>Click to edit Master text styles</a:t>
            </a:r>
          </a:p>
          <a:p>
            <a:pPr lvl="1"/>
            <a:r>
              <a:rPr lang="en-US" dirty="0"/>
              <a:t>Second level</a:t>
            </a:r>
          </a:p>
        </p:txBody>
      </p:sp>
      <p:sp>
        <p:nvSpPr>
          <p:cNvPr id="5" name="Text Placeholder 4"/>
          <p:cNvSpPr>
            <a:spLocks noGrp="1"/>
          </p:cNvSpPr>
          <p:nvPr>
            <p:ph type="body" sz="quarter" idx="13" hasCustomPrompt="1"/>
          </p:nvPr>
        </p:nvSpPr>
        <p:spPr>
          <a:xfrm>
            <a:off x="717825" y="5876734"/>
            <a:ext cx="8769097" cy="414338"/>
          </a:xfrm>
        </p:spPr>
        <p:txBody>
          <a:bodyPr anchor="b">
            <a:noAutofit/>
          </a:bodyPr>
          <a:lstStyle>
            <a:lvl1pPr marL="0" indent="0">
              <a:buNone/>
              <a:defRPr sz="1100" b="0" i="1" cap="none" spc="0" baseline="0">
                <a:solidFill>
                  <a:schemeClr val="tx1"/>
                </a:solidFill>
                <a:latin typeface="+mj-lt"/>
              </a:defRPr>
            </a:lvl1pPr>
          </a:lstStyle>
          <a:p>
            <a:pPr lvl="0"/>
            <a:r>
              <a:rPr lang="en-US" dirty="0"/>
              <a:t>Level 5 is a footnote or a place for source information.</a:t>
            </a:r>
          </a:p>
        </p:txBody>
      </p:sp>
      <p:sp>
        <p:nvSpPr>
          <p:cNvPr id="15" name="Slide Number Placeholder 2"/>
          <p:cNvSpPr>
            <a:spLocks noGrp="1"/>
          </p:cNvSpPr>
          <p:nvPr>
            <p:ph type="sldNum" sz="quarter" idx="10"/>
          </p:nvPr>
        </p:nvSpPr>
        <p:spPr>
          <a:xfrm>
            <a:off x="8991622" y="6400800"/>
            <a:ext cx="495300" cy="457200"/>
          </a:xfrm>
        </p:spPr>
        <p:txBody>
          <a:bodyPr/>
          <a:lstStyle>
            <a:lvl1pPr>
              <a:defRPr sz="1000"/>
            </a:lvl1pPr>
          </a:lstStyle>
          <a:p>
            <a:fld id="{EACE6E22-E655-5947-A8B4-6F095FBA2C12}" type="slidenum">
              <a:rPr lang="en-US" smtClean="0"/>
              <a:pPr/>
              <a:t>‹#›</a:t>
            </a:fld>
            <a:endParaRPr lang="en-US" dirty="0"/>
          </a:p>
        </p:txBody>
      </p:sp>
      <p:sp>
        <p:nvSpPr>
          <p:cNvPr id="16" name="Footer Placeholder 3"/>
          <p:cNvSpPr>
            <a:spLocks noGrp="1"/>
          </p:cNvSpPr>
          <p:nvPr>
            <p:ph type="ftr" sz="quarter" idx="11"/>
          </p:nvPr>
        </p:nvSpPr>
        <p:spPr>
          <a:xfrm>
            <a:off x="717823" y="6400451"/>
            <a:ext cx="3970381" cy="457549"/>
          </a:xfrm>
        </p:spPr>
        <p:txBody>
          <a:bodyPr/>
          <a:lstStyle/>
          <a:p>
            <a:r>
              <a:rPr lang="en-US"/>
              <a:t>Booz Allen Hamilton, Inc. Internal</a:t>
            </a:r>
            <a:endParaRPr lang="en-US" dirty="0"/>
          </a:p>
        </p:txBody>
      </p:sp>
      <p:sp>
        <p:nvSpPr>
          <p:cNvPr id="7"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BB2FC14E-BC53-1845-93E8-6105312E55BB}" type="datetime5">
              <a:rPr lang="en-US" smtClean="0"/>
              <a:t>26-Jul-19</a:t>
            </a:fld>
            <a:endParaRPr lang="en-US" dirty="0"/>
          </a:p>
        </p:txBody>
      </p:sp>
    </p:spTree>
    <p:extLst>
      <p:ext uri="{BB962C8B-B14F-4D97-AF65-F5344CB8AC3E}">
        <p14:creationId xmlns:p14="http://schemas.microsoft.com/office/powerpoint/2010/main" val="233366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F 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7" hasCustomPrompt="1"/>
          </p:nvPr>
        </p:nvSpPr>
        <p:spPr>
          <a:xfrm>
            <a:off x="717154" y="1557118"/>
            <a:ext cx="8769768" cy="1095151"/>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big intro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a:p>
            <a:pPr lvl="0"/>
            <a:endParaRPr lang="en-US" dirty="0"/>
          </a:p>
        </p:txBody>
      </p:sp>
      <p:sp>
        <p:nvSpPr>
          <p:cNvPr id="5" name="Chart Placeholder 4"/>
          <p:cNvSpPr>
            <a:spLocks noGrp="1"/>
          </p:cNvSpPr>
          <p:nvPr>
            <p:ph type="chart" sz="quarter" idx="12"/>
          </p:nvPr>
        </p:nvSpPr>
        <p:spPr>
          <a:xfrm>
            <a:off x="717154" y="2781558"/>
            <a:ext cx="4293486" cy="2773565"/>
          </a:xfrm>
        </p:spPr>
        <p:txBody>
          <a:bodyPr/>
          <a:lstStyle/>
          <a:p>
            <a:r>
              <a:rPr lang="en-US"/>
              <a:t>Click icon to add chart</a:t>
            </a:r>
            <a:endParaRPr lang="en-US" dirty="0"/>
          </a:p>
        </p:txBody>
      </p:sp>
      <p:sp>
        <p:nvSpPr>
          <p:cNvPr id="11" name="Chart Placeholder 4"/>
          <p:cNvSpPr>
            <a:spLocks noGrp="1"/>
          </p:cNvSpPr>
          <p:nvPr>
            <p:ph type="chart" sz="quarter" idx="13"/>
          </p:nvPr>
        </p:nvSpPr>
        <p:spPr>
          <a:xfrm>
            <a:off x="5193436" y="2780285"/>
            <a:ext cx="4293486" cy="2773565"/>
          </a:xfrm>
        </p:spPr>
        <p:txBody>
          <a:bodyPr/>
          <a:lstStyle/>
          <a:p>
            <a:r>
              <a:rPr lang="en-US"/>
              <a:t>Click icon to add chart</a:t>
            </a:r>
            <a:endParaRPr lang="en-US" dirty="0"/>
          </a:p>
        </p:txBody>
      </p:sp>
      <p:sp>
        <p:nvSpPr>
          <p:cNvPr id="16" name="Text Placeholder 4"/>
          <p:cNvSpPr>
            <a:spLocks noGrp="1"/>
          </p:cNvSpPr>
          <p:nvPr>
            <p:ph type="body" sz="quarter" idx="14" hasCustomPrompt="1"/>
          </p:nvPr>
        </p:nvSpPr>
        <p:spPr>
          <a:xfrm>
            <a:off x="717825" y="5876734"/>
            <a:ext cx="8769097" cy="414338"/>
          </a:xfrm>
        </p:spPr>
        <p:txBody>
          <a:bodyPr anchor="b"/>
          <a:lstStyle>
            <a:lvl1pPr marL="0" indent="0">
              <a:buNone/>
              <a:defRPr lang="en-US" sz="1100" b="0" i="1" kern="1200" cap="none" spc="0" baseline="0" dirty="0" smtClean="0">
                <a:solidFill>
                  <a:schemeClr val="tx1"/>
                </a:solidFill>
                <a:latin typeface="Calibri" charset="0"/>
                <a:ea typeface="Calibri" charset="0"/>
                <a:cs typeface="Calibri" charset="0"/>
              </a:defRPr>
            </a:lvl1pPr>
          </a:lstStyle>
          <a:p>
            <a:pPr lvl="0"/>
            <a:r>
              <a:rPr lang="en-US" dirty="0"/>
              <a:t>Level 5 is a footnote or a place for source information.</a:t>
            </a:r>
          </a:p>
        </p:txBody>
      </p:sp>
      <p:sp>
        <p:nvSpPr>
          <p:cNvPr id="14" name="Slide Number Placeholder 2"/>
          <p:cNvSpPr>
            <a:spLocks noGrp="1"/>
          </p:cNvSpPr>
          <p:nvPr>
            <p:ph type="sldNum" sz="quarter" idx="10"/>
          </p:nvPr>
        </p:nvSpPr>
        <p:spPr>
          <a:xfrm>
            <a:off x="8993143" y="6400800"/>
            <a:ext cx="495300" cy="457200"/>
          </a:xfrm>
        </p:spPr>
        <p:txBody>
          <a:bodyPr/>
          <a:lstStyle>
            <a:lvl1pPr>
              <a:defRPr sz="1000"/>
            </a:lvl1pPr>
          </a:lstStyle>
          <a:p>
            <a:fld id="{EACE6E22-E655-5947-A8B4-6F095FBA2C12}" type="slidenum">
              <a:rPr lang="en-US" smtClean="0"/>
              <a:pPr/>
              <a:t>‹#›</a:t>
            </a:fld>
            <a:endParaRPr lang="en-US" dirty="0"/>
          </a:p>
        </p:txBody>
      </p:sp>
      <p:sp>
        <p:nvSpPr>
          <p:cNvPr id="15" name="Footer Placeholder 3"/>
          <p:cNvSpPr>
            <a:spLocks noGrp="1"/>
          </p:cNvSpPr>
          <p:nvPr>
            <p:ph type="ftr" sz="quarter" idx="11"/>
          </p:nvPr>
        </p:nvSpPr>
        <p:spPr>
          <a:xfrm>
            <a:off x="717823" y="6400451"/>
            <a:ext cx="3970381" cy="457549"/>
          </a:xfrm>
        </p:spPr>
        <p:txBody>
          <a:bodyPr/>
          <a:lstStyle/>
          <a:p>
            <a:r>
              <a:rPr lang="en-US"/>
              <a:t>Booz Allen Hamilton, Inc. Internal</a:t>
            </a:r>
            <a:endParaRPr lang="en-US" dirty="0"/>
          </a:p>
        </p:txBody>
      </p:sp>
      <p:sp>
        <p:nvSpPr>
          <p:cNvPr id="9"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398B27E2-4DC1-BD42-A6C0-7DB9D16A3C2A}" type="datetime5">
              <a:rPr lang="en-US" smtClean="0"/>
              <a:t>26-Jul-19</a:t>
            </a:fld>
            <a:endParaRPr lang="en-US" dirty="0"/>
          </a:p>
        </p:txBody>
      </p:sp>
    </p:spTree>
    <p:extLst>
      <p:ext uri="{BB962C8B-B14F-4D97-AF65-F5344CB8AC3E}">
        <p14:creationId xmlns:p14="http://schemas.microsoft.com/office/powerpoint/2010/main" val="400352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F Photo/Wide Char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7" hasCustomPrompt="1"/>
          </p:nvPr>
        </p:nvSpPr>
        <p:spPr>
          <a:xfrm>
            <a:off x="717154" y="1554480"/>
            <a:ext cx="8769768" cy="902828"/>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caption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a:p>
            <a:pPr lvl="0"/>
            <a:endParaRPr lang="en-US" dirty="0"/>
          </a:p>
        </p:txBody>
      </p:sp>
      <p:sp>
        <p:nvSpPr>
          <p:cNvPr id="4" name="Picture Placeholder 3"/>
          <p:cNvSpPr>
            <a:spLocks noGrp="1"/>
          </p:cNvSpPr>
          <p:nvPr>
            <p:ph type="pic" sz="quarter" idx="18" hasCustomPrompt="1"/>
          </p:nvPr>
        </p:nvSpPr>
        <p:spPr>
          <a:xfrm>
            <a:off x="717154" y="2626425"/>
            <a:ext cx="8769768" cy="3571795"/>
          </a:xfrm>
        </p:spPr>
        <p:txBody>
          <a:bodyPr/>
          <a:lstStyle/>
          <a:p>
            <a:r>
              <a:rPr lang="en-US" dirty="0"/>
              <a:t>Click to </a:t>
            </a:r>
            <a:r>
              <a:rPr lang="en-US"/>
              <a:t>add chart/picture/graphic</a:t>
            </a:r>
            <a:endParaRPr lang="en-US" dirty="0"/>
          </a:p>
        </p:txBody>
      </p:sp>
      <p:sp>
        <p:nvSpPr>
          <p:cNvPr id="14" name="Slide Number Placeholder 2"/>
          <p:cNvSpPr>
            <a:spLocks noGrp="1"/>
          </p:cNvSpPr>
          <p:nvPr>
            <p:ph type="sldNum" sz="quarter" idx="10"/>
          </p:nvPr>
        </p:nvSpPr>
        <p:spPr>
          <a:xfrm>
            <a:off x="8991622" y="6400800"/>
            <a:ext cx="495300" cy="457200"/>
          </a:xfrm>
        </p:spPr>
        <p:txBody>
          <a:bodyPr/>
          <a:lstStyle>
            <a:lvl1pPr>
              <a:defRPr sz="1000"/>
            </a:lvl1pPr>
          </a:lstStyle>
          <a:p>
            <a:fld id="{EACE6E22-E655-5947-A8B4-6F095FBA2C12}" type="slidenum">
              <a:rPr lang="en-US" smtClean="0"/>
              <a:pPr/>
              <a:t>‹#›</a:t>
            </a:fld>
            <a:endParaRPr lang="en-US" dirty="0"/>
          </a:p>
        </p:txBody>
      </p:sp>
      <p:sp>
        <p:nvSpPr>
          <p:cNvPr id="15" name="Footer Placeholder 3"/>
          <p:cNvSpPr>
            <a:spLocks noGrp="1"/>
          </p:cNvSpPr>
          <p:nvPr>
            <p:ph type="ftr" sz="quarter" idx="11"/>
          </p:nvPr>
        </p:nvSpPr>
        <p:spPr>
          <a:xfrm>
            <a:off x="717823" y="6400451"/>
            <a:ext cx="3970381" cy="457549"/>
          </a:xfrm>
        </p:spPr>
        <p:txBody>
          <a:bodyPr/>
          <a:lstStyle/>
          <a:p>
            <a:r>
              <a:rPr lang="en-US"/>
              <a:t>Booz Allen Hamilton, Inc. Internal</a:t>
            </a:r>
            <a:endParaRPr lang="en-US" dirty="0"/>
          </a:p>
        </p:txBody>
      </p:sp>
      <p:sp>
        <p:nvSpPr>
          <p:cNvPr id="7"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71D368BD-A89A-BC40-B280-A7001AC94968}" type="datetime5">
              <a:rPr lang="en-US" smtClean="0"/>
              <a:t>26-Jul-19</a:t>
            </a:fld>
            <a:endParaRPr lang="en-US" dirty="0"/>
          </a:p>
        </p:txBody>
      </p:sp>
    </p:spTree>
    <p:extLst>
      <p:ext uri="{BB962C8B-B14F-4D97-AF65-F5344CB8AC3E}">
        <p14:creationId xmlns:p14="http://schemas.microsoft.com/office/powerpoint/2010/main" val="497817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F Char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17154" y="1554480"/>
            <a:ext cx="3740546" cy="4627562"/>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caption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p:txBody>
      </p:sp>
      <p:sp>
        <p:nvSpPr>
          <p:cNvPr id="13" name="Chart Placeholder 12"/>
          <p:cNvSpPr>
            <a:spLocks noGrp="1"/>
          </p:cNvSpPr>
          <p:nvPr>
            <p:ph type="chart" sz="quarter" idx="13"/>
          </p:nvPr>
        </p:nvSpPr>
        <p:spPr>
          <a:xfrm>
            <a:off x="4703839" y="1554480"/>
            <a:ext cx="4767263" cy="4397375"/>
          </a:xfrm>
        </p:spPr>
        <p:txBody>
          <a:bodyPr/>
          <a:lstStyle/>
          <a:p>
            <a:r>
              <a:rPr lang="en-US"/>
              <a:t>Click icon to add chart</a:t>
            </a:r>
            <a:endParaRPr lang="en-US" dirty="0"/>
          </a:p>
        </p:txBody>
      </p:sp>
      <p:sp>
        <p:nvSpPr>
          <p:cNvPr id="8" name="Text Placeholder 4"/>
          <p:cNvSpPr>
            <a:spLocks noGrp="1"/>
          </p:cNvSpPr>
          <p:nvPr>
            <p:ph type="body" sz="quarter" idx="14" hasCustomPrompt="1"/>
          </p:nvPr>
        </p:nvSpPr>
        <p:spPr>
          <a:xfrm>
            <a:off x="4703840" y="5876734"/>
            <a:ext cx="4767262" cy="414338"/>
          </a:xfrm>
        </p:spPr>
        <p:txBody>
          <a:bodyPr anchor="b"/>
          <a:lstStyle>
            <a:lvl1pPr marL="0" indent="0">
              <a:buNone/>
              <a:defRPr lang="en-US" sz="1100" b="0" i="1" kern="1200" cap="none" spc="0" baseline="0" dirty="0" smtClean="0">
                <a:solidFill>
                  <a:schemeClr val="tx1"/>
                </a:solidFill>
                <a:latin typeface="Calibri" charset="0"/>
                <a:ea typeface="Calibri" charset="0"/>
                <a:cs typeface="Calibri" charset="0"/>
              </a:defRPr>
            </a:lvl1pPr>
          </a:lstStyle>
          <a:p>
            <a:pPr lvl="0"/>
            <a:r>
              <a:rPr lang="en-US" dirty="0"/>
              <a:t>Level 5 is a footnote or a place for source information.</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9"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36D84B5A-3E97-934C-9232-89FE4AE46B17}" type="datetime5">
              <a:rPr lang="en-US" smtClean="0"/>
              <a:t>26-Jul-19</a:t>
            </a:fld>
            <a:endParaRPr lang="en-US" dirty="0"/>
          </a:p>
        </p:txBody>
      </p:sp>
    </p:spTree>
    <p:extLst>
      <p:ext uri="{BB962C8B-B14F-4D97-AF65-F5344CB8AC3E}">
        <p14:creationId xmlns:p14="http://schemas.microsoft.com/office/powerpoint/2010/main" val="28713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F 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Thank You</a:t>
            </a:r>
          </a:p>
        </p:txBody>
      </p:sp>
      <p:sp>
        <p:nvSpPr>
          <p:cNvPr id="6" name="Text Placeholder 5"/>
          <p:cNvSpPr>
            <a:spLocks noGrp="1"/>
          </p:cNvSpPr>
          <p:nvPr>
            <p:ph type="body" sz="quarter" idx="12" hasCustomPrompt="1"/>
          </p:nvPr>
        </p:nvSpPr>
        <p:spPr>
          <a:xfrm>
            <a:off x="717826" y="1554480"/>
            <a:ext cx="8769096" cy="803275"/>
          </a:xfrm>
        </p:spPr>
        <p:txBody>
          <a:bodyPr/>
          <a:lstStyle>
            <a:lvl1pPr marL="0" indent="0">
              <a:buNone/>
              <a:defRPr b="0" cap="none" spc="0" baseline="0">
                <a:solidFill>
                  <a:schemeClr val="tx1"/>
                </a:solidFill>
                <a:latin typeface="+mn-lt"/>
              </a:defRPr>
            </a:lvl1pPr>
          </a:lstStyle>
          <a:p>
            <a:pPr lvl="0"/>
            <a:r>
              <a:rPr lang="en-US" dirty="0"/>
              <a:t>For more information about XXX, contact…</a:t>
            </a:r>
          </a:p>
        </p:txBody>
      </p:sp>
      <p:sp>
        <p:nvSpPr>
          <p:cNvPr id="19" name="Picture Placeholder 18"/>
          <p:cNvSpPr>
            <a:spLocks noGrp="1"/>
          </p:cNvSpPr>
          <p:nvPr>
            <p:ph type="pic" sz="quarter" idx="13"/>
          </p:nvPr>
        </p:nvSpPr>
        <p:spPr>
          <a:xfrm>
            <a:off x="717825" y="2487427"/>
            <a:ext cx="1882140" cy="1737360"/>
          </a:xfrm>
        </p:spPr>
        <p:txBody>
          <a:bodyPr/>
          <a:lstStyle>
            <a:lvl1pPr marL="0" indent="0">
              <a:buNone/>
              <a:defRPr/>
            </a:lvl1pPr>
          </a:lstStyle>
          <a:p>
            <a:r>
              <a:rPr lang="en-US"/>
              <a:t>Click icon to add picture</a:t>
            </a:r>
            <a:endParaRPr lang="en-US" dirty="0"/>
          </a:p>
        </p:txBody>
      </p:sp>
      <p:sp>
        <p:nvSpPr>
          <p:cNvPr id="20" name="Text Placeholder 5"/>
          <p:cNvSpPr>
            <a:spLocks noGrp="1"/>
          </p:cNvSpPr>
          <p:nvPr>
            <p:ph type="body" sz="quarter" idx="14" hasCustomPrompt="1"/>
          </p:nvPr>
        </p:nvSpPr>
        <p:spPr>
          <a:xfrm>
            <a:off x="717825" y="4389691"/>
            <a:ext cx="188214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0" name="Picture Placeholder 18"/>
          <p:cNvSpPr>
            <a:spLocks noGrp="1"/>
          </p:cNvSpPr>
          <p:nvPr>
            <p:ph type="pic" sz="quarter" idx="15"/>
          </p:nvPr>
        </p:nvSpPr>
        <p:spPr>
          <a:xfrm>
            <a:off x="2975068" y="2487427"/>
            <a:ext cx="1882140" cy="1737360"/>
          </a:xfrm>
        </p:spPr>
        <p:txBody>
          <a:bodyPr/>
          <a:lstStyle>
            <a:lvl1pPr marL="0" indent="0">
              <a:buNone/>
              <a:defRPr/>
            </a:lvl1pPr>
          </a:lstStyle>
          <a:p>
            <a:r>
              <a:rPr lang="en-US"/>
              <a:t>Click icon to add picture</a:t>
            </a:r>
            <a:endParaRPr lang="en-US" dirty="0"/>
          </a:p>
        </p:txBody>
      </p:sp>
      <p:sp>
        <p:nvSpPr>
          <p:cNvPr id="31" name="Text Placeholder 5"/>
          <p:cNvSpPr>
            <a:spLocks noGrp="1"/>
          </p:cNvSpPr>
          <p:nvPr>
            <p:ph type="body" sz="quarter" idx="16" hasCustomPrompt="1"/>
          </p:nvPr>
        </p:nvSpPr>
        <p:spPr>
          <a:xfrm>
            <a:off x="2975068" y="4389691"/>
            <a:ext cx="188214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2" name="Picture Placeholder 18"/>
          <p:cNvSpPr>
            <a:spLocks noGrp="1"/>
          </p:cNvSpPr>
          <p:nvPr>
            <p:ph type="pic" sz="quarter" idx="17"/>
          </p:nvPr>
        </p:nvSpPr>
        <p:spPr>
          <a:xfrm>
            <a:off x="5289925" y="2487427"/>
            <a:ext cx="1882140" cy="1737360"/>
          </a:xfrm>
        </p:spPr>
        <p:txBody>
          <a:bodyPr/>
          <a:lstStyle>
            <a:lvl1pPr marL="0" indent="0">
              <a:buNone/>
              <a:defRPr/>
            </a:lvl1pPr>
          </a:lstStyle>
          <a:p>
            <a:r>
              <a:rPr lang="en-US"/>
              <a:t>Click icon to add picture</a:t>
            </a:r>
            <a:endParaRPr lang="en-US" dirty="0"/>
          </a:p>
        </p:txBody>
      </p:sp>
      <p:sp>
        <p:nvSpPr>
          <p:cNvPr id="33" name="Text Placeholder 5"/>
          <p:cNvSpPr>
            <a:spLocks noGrp="1"/>
          </p:cNvSpPr>
          <p:nvPr>
            <p:ph type="body" sz="quarter" idx="18" hasCustomPrompt="1"/>
          </p:nvPr>
        </p:nvSpPr>
        <p:spPr>
          <a:xfrm>
            <a:off x="5289925" y="4389691"/>
            <a:ext cx="188214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4" name="Picture Placeholder 18"/>
          <p:cNvSpPr>
            <a:spLocks noGrp="1"/>
          </p:cNvSpPr>
          <p:nvPr>
            <p:ph type="pic" sz="quarter" idx="19"/>
          </p:nvPr>
        </p:nvSpPr>
        <p:spPr>
          <a:xfrm>
            <a:off x="7604782" y="2487427"/>
            <a:ext cx="1882140" cy="1737360"/>
          </a:xfrm>
        </p:spPr>
        <p:txBody>
          <a:bodyPr/>
          <a:lstStyle>
            <a:lvl1pPr marL="0" indent="0">
              <a:buNone/>
              <a:defRPr/>
            </a:lvl1pPr>
          </a:lstStyle>
          <a:p>
            <a:r>
              <a:rPr lang="en-US"/>
              <a:t>Click icon to add picture</a:t>
            </a:r>
            <a:endParaRPr lang="en-US" dirty="0"/>
          </a:p>
        </p:txBody>
      </p:sp>
      <p:sp>
        <p:nvSpPr>
          <p:cNvPr id="35" name="Text Placeholder 5"/>
          <p:cNvSpPr>
            <a:spLocks noGrp="1"/>
          </p:cNvSpPr>
          <p:nvPr>
            <p:ph type="body" sz="quarter" idx="20" hasCustomPrompt="1"/>
          </p:nvPr>
        </p:nvSpPr>
        <p:spPr>
          <a:xfrm>
            <a:off x="7604782" y="4389691"/>
            <a:ext cx="188214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7" name="Text Placeholder 5"/>
          <p:cNvSpPr>
            <a:spLocks noGrp="1"/>
          </p:cNvSpPr>
          <p:nvPr>
            <p:ph type="body" sz="quarter" idx="21" hasCustomPrompt="1"/>
          </p:nvPr>
        </p:nvSpPr>
        <p:spPr>
          <a:xfrm>
            <a:off x="717826" y="6055154"/>
            <a:ext cx="8752622" cy="345297"/>
          </a:xfrm>
        </p:spPr>
        <p:txBody>
          <a:bodyPr>
            <a:noAutofit/>
          </a:bodyPr>
          <a:lstStyle>
            <a:lvl1pPr marL="0" indent="0">
              <a:buNone/>
              <a:defRPr sz="1400" b="1" cap="none" spc="100" baseline="0">
                <a:solidFill>
                  <a:schemeClr val="accent1"/>
                </a:solidFill>
              </a:defRPr>
            </a:lvl1pPr>
          </a:lstStyle>
          <a:p>
            <a:r>
              <a:rPr lang="en-US" dirty="0"/>
              <a:t>BOOZALLEN.COM/CAPABILITY</a:t>
            </a:r>
          </a:p>
        </p:txBody>
      </p:sp>
      <p:sp>
        <p:nvSpPr>
          <p:cNvPr id="22" name="Slide Number Placeholder 2"/>
          <p:cNvSpPr>
            <a:spLocks noGrp="1"/>
          </p:cNvSpPr>
          <p:nvPr>
            <p:ph type="sldNum" sz="quarter" idx="10"/>
          </p:nvPr>
        </p:nvSpPr>
        <p:spPr>
          <a:xfrm>
            <a:off x="8975148" y="6400800"/>
            <a:ext cx="495300" cy="457200"/>
          </a:xfrm>
        </p:spPr>
        <p:txBody>
          <a:bodyPr/>
          <a:lstStyle>
            <a:lvl1pPr>
              <a:defRPr sz="1000"/>
            </a:lvl1pPr>
          </a:lstStyle>
          <a:p>
            <a:fld id="{EACE6E22-E655-5947-A8B4-6F095FBA2C12}" type="slidenum">
              <a:rPr lang="en-US" smtClean="0"/>
              <a:pPr/>
              <a:t>‹#›</a:t>
            </a:fld>
            <a:endParaRPr lang="en-US" dirty="0"/>
          </a:p>
        </p:txBody>
      </p:sp>
      <p:sp>
        <p:nvSpPr>
          <p:cNvPr id="23" name="Footer Placeholder 3"/>
          <p:cNvSpPr>
            <a:spLocks noGrp="1"/>
          </p:cNvSpPr>
          <p:nvPr>
            <p:ph type="ftr" sz="quarter" idx="11"/>
          </p:nvPr>
        </p:nvSpPr>
        <p:spPr>
          <a:xfrm>
            <a:off x="717823" y="6400451"/>
            <a:ext cx="3970380" cy="457549"/>
          </a:xfrm>
        </p:spPr>
        <p:txBody>
          <a:bodyPr/>
          <a:lstStyle/>
          <a:p>
            <a:r>
              <a:rPr lang="en-US"/>
              <a:t>Booz Allen Hamilton, Inc. Internal</a:t>
            </a:r>
            <a:endParaRPr lang="en-US" dirty="0"/>
          </a:p>
        </p:txBody>
      </p:sp>
      <p:sp>
        <p:nvSpPr>
          <p:cNvPr id="16"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1C31B3AE-215D-AD47-BF21-EF8ADABB04A4}" type="datetime5">
              <a:rPr lang="en-US" smtClean="0"/>
              <a:t>26-Jul-19</a:t>
            </a:fld>
            <a:endParaRPr lang="en-US" dirty="0"/>
          </a:p>
        </p:txBody>
      </p:sp>
      <p:cxnSp>
        <p:nvCxnSpPr>
          <p:cNvPr id="25" name="Straight Connector 24">
            <a:extLst>
              <a:ext uri="{C183D7F6-B498-43B3-948B-1728B52AA6E4}">
                <adec:decorative xmlns:adec="http://schemas.microsoft.com/office/drawing/2017/decorative" val="1"/>
              </a:ext>
            </a:extLst>
          </p:cNvPr>
          <p:cNvCxnSpPr/>
          <p:nvPr userDrawn="1"/>
        </p:nvCxnSpPr>
        <p:spPr>
          <a:xfrm>
            <a:off x="717827" y="6400451"/>
            <a:ext cx="87526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5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F Blue Text Callout">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userDrawn="1"/>
        </p:nvSpPr>
        <p:spPr>
          <a:xfrm>
            <a:off x="321624" y="1"/>
            <a:ext cx="9584377" cy="6205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17826" y="993811"/>
            <a:ext cx="8769096" cy="981308"/>
          </a:xfrm>
        </p:spPr>
        <p:txBody>
          <a:bodyPr/>
          <a:lstStyle/>
          <a:p>
            <a:r>
              <a:rPr lang="en-US"/>
              <a:t>Click to edit Master title style</a:t>
            </a:r>
            <a:endParaRPr lang="en-US" dirty="0"/>
          </a:p>
        </p:txBody>
      </p:sp>
      <p:sp>
        <p:nvSpPr>
          <p:cNvPr id="7" name="Text Placeholder 4"/>
          <p:cNvSpPr>
            <a:spLocks noGrp="1"/>
          </p:cNvSpPr>
          <p:nvPr>
            <p:ph type="body" sz="quarter" idx="12" hasCustomPrompt="1"/>
          </p:nvPr>
        </p:nvSpPr>
        <p:spPr>
          <a:xfrm>
            <a:off x="717154" y="2108200"/>
            <a:ext cx="8769768" cy="4097338"/>
          </a:xfrm>
        </p:spPr>
        <p:txBody>
          <a:bodyPr>
            <a:noAutofit/>
          </a:bodyPr>
          <a:lstStyle>
            <a:lvl1pPr marL="0" indent="0">
              <a:spcBef>
                <a:spcPts val="1200"/>
              </a:spcBef>
              <a:buNone/>
              <a:defRPr sz="1800" b="0" cap="none">
                <a:solidFill>
                  <a:schemeClr val="accent2"/>
                </a:solidFill>
                <a:latin typeface="+mj-lt"/>
              </a:defRPr>
            </a:lvl1pPr>
          </a:lstStyle>
          <a:p>
            <a:pPr lvl="0"/>
            <a:r>
              <a:rPr lang="en-US" dirty="0"/>
              <a:t>Edit master text styles</a:t>
            </a:r>
          </a:p>
        </p:txBody>
      </p:sp>
      <p:sp>
        <p:nvSpPr>
          <p:cNvPr id="9"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10"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8"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9EF05A0D-0CBC-984E-B1C8-5519547D7DE0}"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Internal">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839775"/>
            <a:ext cx="9906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1"/>
          </p:nvPr>
        </p:nvSpPr>
        <p:spPr>
          <a:xfrm>
            <a:off x="305752" y="839772"/>
            <a:ext cx="2907792" cy="5587920"/>
          </a:xfrm>
          <a:solidFill>
            <a:schemeClr val="bg1"/>
          </a:solidFill>
        </p:spPr>
        <p:txBody>
          <a:bodyPr/>
          <a:lstStyle/>
          <a:p>
            <a:r>
              <a:rPr lang="en-US"/>
              <a:t>Click icon to add picture</a:t>
            </a:r>
          </a:p>
        </p:txBody>
      </p:sp>
      <p:sp>
        <p:nvSpPr>
          <p:cNvPr id="2" name="Title 1"/>
          <p:cNvSpPr>
            <a:spLocks noGrp="1"/>
          </p:cNvSpPr>
          <p:nvPr>
            <p:ph type="ctrTitle"/>
          </p:nvPr>
        </p:nvSpPr>
        <p:spPr>
          <a:xfrm>
            <a:off x="3593592" y="1201563"/>
            <a:ext cx="5871992"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93592" y="4015752"/>
            <a:ext cx="5871992"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Date"/>
          <p:cNvSpPr>
            <a:spLocks noGrp="1"/>
          </p:cNvSpPr>
          <p:nvPr>
            <p:ph type="body" sz="quarter" idx="10" hasCustomPrompt="1"/>
          </p:nvPr>
        </p:nvSpPr>
        <p:spPr>
          <a:xfrm>
            <a:off x="3593592" y="5928912"/>
            <a:ext cx="4070747"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sp>
        <p:nvSpPr>
          <p:cNvPr id="10" name="Classification" descr="Booz Allen Hamilton Internal"/>
          <p:cNvSpPr txBox="1"/>
          <p:nvPr userDrawn="1"/>
        </p:nvSpPr>
        <p:spPr>
          <a:xfrm>
            <a:off x="308001" y="837561"/>
            <a:ext cx="2907792" cy="207749"/>
          </a:xfrm>
          <a:prstGeom prst="rect">
            <a:avLst/>
          </a:prstGeom>
          <a:solidFill>
            <a:schemeClr val="tx1"/>
          </a:solidFill>
        </p:spPr>
        <p:txBody>
          <a:bodyPr wrap="square" rtlCol="0">
            <a:spAutoFit/>
          </a:bodyPr>
          <a:lstStyle/>
          <a:p>
            <a:pPr algn="ctr"/>
            <a:r>
              <a:rPr lang="en-US" sz="750" cap="all" spc="100" dirty="0">
                <a:solidFill>
                  <a:schemeClr val="bg1"/>
                </a:solidFill>
              </a:rPr>
              <a:t>Booz Allen Hamilton Internal</a:t>
            </a:r>
          </a:p>
        </p:txBody>
      </p:sp>
      <p:pic>
        <p:nvPicPr>
          <p:cNvPr id="14" name="Booz Allen Logo" descr="Booz | Allen | Hamilton"/>
          <p:cNvPicPr>
            <a:picLocks noChangeAspect="1"/>
          </p:cNvPicPr>
          <p:nvPr userDrawn="1"/>
        </p:nvPicPr>
        <p:blipFill>
          <a:blip r:embed="rId2"/>
          <a:stretch>
            <a:fillRect/>
          </a:stretch>
        </p:blipFill>
        <p:spPr>
          <a:xfrm>
            <a:off x="7049603" y="308377"/>
            <a:ext cx="2296668" cy="246953"/>
          </a:xfrm>
          <a:prstGeom prst="rect">
            <a:avLst/>
          </a:prstGeom>
        </p:spPr>
      </p:pic>
      <p:pic>
        <p:nvPicPr>
          <p:cNvPr id="13" name="Booz Allen Tagline" descr="Consulting | Analytics | Digital Solutions | Engineering | Cyb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4871" y="6601819"/>
            <a:ext cx="3581400" cy="92964"/>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F Blank">
    <p:spTree>
      <p:nvGrpSpPr>
        <p:cNvPr id="1" name=""/>
        <p:cNvGrpSpPr/>
        <p:nvPr/>
      </p:nvGrpSpPr>
      <p:grpSpPr>
        <a:xfrm>
          <a:off x="0" y="0"/>
          <a:ext cx="0" cy="0"/>
          <a:chOff x="0" y="0"/>
          <a:chExt cx="0" cy="0"/>
        </a:xfrm>
      </p:grpSpPr>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External Cover 2">
    <p:spTree>
      <p:nvGrpSpPr>
        <p:cNvPr id="1" name=""/>
        <p:cNvGrpSpPr/>
        <p:nvPr/>
      </p:nvGrpSpPr>
      <p:grpSpPr>
        <a:xfrm>
          <a:off x="0" y="0"/>
          <a:ext cx="0" cy="0"/>
          <a:chOff x="0" y="0"/>
          <a:chExt cx="0" cy="0"/>
        </a:xfrm>
      </p:grpSpPr>
      <p:sp>
        <p:nvSpPr>
          <p:cNvPr id="6" name="Rectangle 5"/>
          <p:cNvSpPr/>
          <p:nvPr userDrawn="1"/>
        </p:nvSpPr>
        <p:spPr>
          <a:xfrm>
            <a:off x="0" y="839776"/>
            <a:ext cx="9906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schemeClr val="bg1"/>
              </a:solidFill>
            </a:endParaRPr>
          </a:p>
        </p:txBody>
      </p:sp>
      <p:sp>
        <p:nvSpPr>
          <p:cNvPr id="7" name="Picture Placeholder 6"/>
          <p:cNvSpPr>
            <a:spLocks noGrp="1"/>
          </p:cNvSpPr>
          <p:nvPr>
            <p:ph type="pic" sz="quarter" idx="11"/>
          </p:nvPr>
        </p:nvSpPr>
        <p:spPr>
          <a:xfrm>
            <a:off x="273447" y="839775"/>
            <a:ext cx="3167856" cy="5588013"/>
          </a:xfrm>
          <a:solidFill>
            <a:schemeClr val="bg1"/>
          </a:solidFill>
        </p:spPr>
        <p:txBody>
          <a:bodyPr/>
          <a:lstStyle/>
          <a:p>
            <a:r>
              <a:rPr lang="en-US" dirty="0"/>
              <a:t>Drag picture to placeholder or click icon to add</a:t>
            </a:r>
          </a:p>
        </p:txBody>
      </p:sp>
      <p:sp>
        <p:nvSpPr>
          <p:cNvPr id="2" name="Title 1"/>
          <p:cNvSpPr>
            <a:spLocks noGrp="1"/>
          </p:cNvSpPr>
          <p:nvPr>
            <p:ph type="ctrTitle" hasCustomPrompt="1"/>
          </p:nvPr>
        </p:nvSpPr>
        <p:spPr>
          <a:xfrm>
            <a:off x="3779248" y="1381381"/>
            <a:ext cx="5871992" cy="2387600"/>
          </a:xfrm>
        </p:spPr>
        <p:txBody>
          <a:bodyPr anchor="b">
            <a:noAutofit/>
          </a:bodyPr>
          <a:lstStyle>
            <a:lvl1pPr algn="l">
              <a:lnSpc>
                <a:spcPct val="90000"/>
              </a:lnSpc>
              <a:defRPr sz="5688" spc="244" baseline="0">
                <a:solidFill>
                  <a:schemeClr val="bg1"/>
                </a:solidFill>
              </a:defRPr>
            </a:lvl1pPr>
          </a:lstStyle>
          <a:p>
            <a:r>
              <a:rPr lang="en-US" sz="5688" spc="244">
                <a:solidFill>
                  <a:schemeClr val="bg1"/>
                </a:solidFill>
              </a:rPr>
              <a:t>Click to Edit Title</a:t>
            </a:r>
          </a:p>
        </p:txBody>
      </p:sp>
      <p:sp>
        <p:nvSpPr>
          <p:cNvPr id="3" name="Subtitle 2"/>
          <p:cNvSpPr>
            <a:spLocks noGrp="1"/>
          </p:cNvSpPr>
          <p:nvPr>
            <p:ph type="subTitle" idx="1"/>
          </p:nvPr>
        </p:nvSpPr>
        <p:spPr>
          <a:xfrm>
            <a:off x="3779247" y="4296129"/>
            <a:ext cx="5871992" cy="628248"/>
          </a:xfrm>
        </p:spPr>
        <p:txBody>
          <a:bodyPr>
            <a:normAutofit/>
          </a:bodyPr>
          <a:lstStyle>
            <a:lvl1pPr marL="0" indent="0" algn="l">
              <a:buNone/>
              <a:defRPr sz="1138" b="0" i="1" cap="none" spc="0" baseline="0">
                <a:solidFill>
                  <a:schemeClr val="bg1"/>
                </a:solidFill>
                <a:latin typeface="Georgia" charset="0"/>
                <a:ea typeface="Georgia" charset="0"/>
                <a:cs typeface="Georgia"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17" name="Text Placeholder 16"/>
          <p:cNvSpPr>
            <a:spLocks noGrp="1"/>
          </p:cNvSpPr>
          <p:nvPr>
            <p:ph type="body" sz="quarter" idx="10" hasCustomPrompt="1"/>
          </p:nvPr>
        </p:nvSpPr>
        <p:spPr>
          <a:xfrm>
            <a:off x="3779247" y="5928913"/>
            <a:ext cx="4070748" cy="346075"/>
          </a:xfrm>
        </p:spPr>
        <p:txBody>
          <a:bodyPr>
            <a:normAutofit/>
          </a:bodyPr>
          <a:lstStyle>
            <a:lvl1pPr marL="0" indent="0">
              <a:buNone/>
              <a:defRPr sz="975" b="0" i="0" cap="all" spc="81"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a:t>Month Year</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0161" y="343179"/>
            <a:ext cx="1433894" cy="195568"/>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29889" y="6605330"/>
            <a:ext cx="2854166" cy="91184"/>
          </a:xfrm>
          <a:prstGeom prst="rect">
            <a:avLst/>
          </a:prstGeom>
        </p:spPr>
      </p:pic>
    </p:spTree>
    <p:extLst>
      <p:ext uri="{BB962C8B-B14F-4D97-AF65-F5344CB8AC3E}">
        <p14:creationId xmlns:p14="http://schemas.microsoft.com/office/powerpoint/2010/main" val="1328273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F BLANK">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cap="none" spc="0" baseline="0"/>
            </a:lvl1pPr>
          </a:lstStyle>
          <a:p>
            <a:r>
              <a:rPr lang="en-US" sz="2000" cap="none" spc="0" dirty="0">
                <a:latin typeface="Oswald Light" charset="0"/>
                <a:ea typeface="Oswald Light" charset="0"/>
                <a:cs typeface="Oswald Light" charset="0"/>
              </a:rPr>
              <a:t>This is an optional smaller point size for when you need longer headlines. Please limit to no more than 2 lines.</a:t>
            </a:r>
            <a:endParaRPr lang="en-US" dirty="0"/>
          </a:p>
        </p:txBody>
      </p:sp>
      <p:sp>
        <p:nvSpPr>
          <p:cNvPr id="8" name="Content Placeholder 13"/>
          <p:cNvSpPr>
            <a:spLocks noGrp="1"/>
          </p:cNvSpPr>
          <p:nvPr>
            <p:ph sz="quarter" idx="16" hasCustomPrompt="1"/>
          </p:nvPr>
        </p:nvSpPr>
        <p:spPr>
          <a:xfrm>
            <a:off x="717824" y="1554480"/>
            <a:ext cx="8766027" cy="4554537"/>
          </a:xfrm>
        </p:spPr>
        <p:txBody>
          <a:bodyPr>
            <a:noAutofit/>
          </a:bodyPr>
          <a:lstStyle>
            <a:lvl1pPr>
              <a:defRPr baseline="0">
                <a:solidFill>
                  <a:schemeClr val="tx1"/>
                </a:solidFill>
              </a:defRPr>
            </a:lvl1pPr>
            <a:lvl2pPr>
              <a:defRPr>
                <a:solidFill>
                  <a:schemeClr val="tx1"/>
                </a:solidFill>
              </a:defRPr>
            </a:lvl2pPr>
            <a:lvl3pPr>
              <a:defRPr>
                <a:solidFill>
                  <a:schemeClr val="tx1"/>
                </a:solidFill>
              </a:defRPr>
            </a:lvl3pPr>
            <a:lvl4pPr>
              <a:spcBef>
                <a:spcPts val="1800"/>
              </a:spcBef>
              <a:defRPr/>
            </a:lvl4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6"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7"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9"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1005B57-7EE0-6E47-8E74-552E4A3C6C3B}" type="datetime5">
              <a:rPr lang="en-US" smtClean="0"/>
              <a:t>26-Jul-19</a:t>
            </a:fld>
            <a:endParaRPr lang="en-US" dirty="0"/>
          </a:p>
        </p:txBody>
      </p:sp>
      <p:cxnSp>
        <p:nvCxnSpPr>
          <p:cNvPr id="11" name="Straight Connector 10">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F 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cap="none" spc="0" baseline="0"/>
            </a:lvl1pPr>
          </a:lstStyle>
          <a:p>
            <a:r>
              <a:rPr lang="en-US" sz="2000" cap="none" spc="0" dirty="0">
                <a:latin typeface="Oswald Light" charset="0"/>
                <a:ea typeface="Oswald Light" charset="0"/>
                <a:cs typeface="Oswald Light" charset="0"/>
              </a:rPr>
              <a:t>This is an optional smaller point size for when you need longer headlines. Please limit to no more than 2 lines.</a:t>
            </a:r>
            <a:endParaRPr lang="en-US" dirty="0"/>
          </a:p>
        </p:txBody>
      </p:sp>
      <p:sp>
        <p:nvSpPr>
          <p:cNvPr id="8" name="Content Placeholder 13"/>
          <p:cNvSpPr>
            <a:spLocks noGrp="1"/>
          </p:cNvSpPr>
          <p:nvPr>
            <p:ph sz="quarter" idx="16" hasCustomPrompt="1"/>
          </p:nvPr>
        </p:nvSpPr>
        <p:spPr>
          <a:xfrm>
            <a:off x="717825" y="1554480"/>
            <a:ext cx="4132670" cy="4554537"/>
          </a:xfrm>
        </p:spPr>
        <p:txBody>
          <a:bodyPr>
            <a:noAutofit/>
          </a:bodyPr>
          <a:lstStyle>
            <a:lvl1pPr>
              <a:defRPr baseline="0">
                <a:solidFill>
                  <a:schemeClr val="tx1"/>
                </a:solidFill>
              </a:defRPr>
            </a:lvl1pPr>
            <a:lvl4pPr>
              <a:spcBef>
                <a:spcPts val="1800"/>
              </a:spcBef>
              <a:defRPr/>
            </a:lvl4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15" name="Content Placeholder 13"/>
          <p:cNvSpPr>
            <a:spLocks noGrp="1"/>
          </p:cNvSpPr>
          <p:nvPr>
            <p:ph sz="quarter" idx="15" hasCustomPrompt="1"/>
          </p:nvPr>
        </p:nvSpPr>
        <p:spPr>
          <a:xfrm>
            <a:off x="5351182" y="1554480"/>
            <a:ext cx="4132670" cy="4554537"/>
          </a:xfrm>
        </p:spPr>
        <p:txBody>
          <a:bodyPr>
            <a:noAutofit/>
          </a:bodyPr>
          <a:lstStyle>
            <a:lvl1pPr>
              <a:defRPr>
                <a:solidFill>
                  <a:schemeClr val="tx1"/>
                </a:solidFill>
              </a:defRPr>
            </a:lvl1pPr>
            <a:lvl4pPr>
              <a:spcBef>
                <a:spcPts val="1800"/>
              </a:spcBef>
              <a:defRPr/>
            </a:lvl4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7"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9"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10"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23E45DEF-A9DD-FF4E-8731-D5B8293FDAFF}"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32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F 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sz="2000" cap="none" spc="0" dirty="0">
                <a:latin typeface="Oswald Light" charset="0"/>
                <a:ea typeface="Oswald Light" charset="0"/>
                <a:cs typeface="Oswald Light" charset="0"/>
              </a:rPr>
              <a:t>This is an optional smaller point size for when you need longer headlines. Please limit to no more than 2 lines.</a:t>
            </a:r>
            <a:endParaRPr lang="en-US" dirty="0"/>
          </a:p>
        </p:txBody>
      </p:sp>
      <p:sp>
        <p:nvSpPr>
          <p:cNvPr id="6" name="Content Placeholder 5"/>
          <p:cNvSpPr>
            <a:spLocks noGrp="1"/>
          </p:cNvSpPr>
          <p:nvPr>
            <p:ph sz="quarter" idx="12"/>
          </p:nvPr>
        </p:nvSpPr>
        <p:spPr>
          <a:xfrm>
            <a:off x="717154" y="1554480"/>
            <a:ext cx="8766698" cy="905435"/>
          </a:xfrm>
        </p:spPr>
        <p:txBody>
          <a:bodyPr/>
          <a:lstStyle>
            <a:lvl1pPr marL="0" indent="0">
              <a:buNone/>
              <a:defRPr b="1" cap="all" spc="100" baseline="0">
                <a:solidFill>
                  <a:schemeClr val="accent2"/>
                </a:solidFill>
              </a:defRPr>
            </a:lvl1pPr>
            <a:lvl2pPr marL="7938" indent="0">
              <a:spcBef>
                <a:spcPts val="600"/>
              </a:spcBef>
              <a:spcAft>
                <a:spcPts val="600"/>
              </a:spcAft>
              <a:buNone/>
              <a:tabLst/>
              <a:defRPr sz="1100" i="1">
                <a:latin typeface="Georgia" charset="0"/>
                <a:ea typeface="Georgia" charset="0"/>
                <a:cs typeface="Georgia" charset="0"/>
              </a:defRPr>
            </a:lvl2pPr>
          </a:lstStyle>
          <a:p>
            <a:pPr lvl="0"/>
            <a:r>
              <a:rPr lang="en-US" dirty="0"/>
              <a:t>Edit Master text styles</a:t>
            </a:r>
          </a:p>
          <a:p>
            <a:pPr lvl="1"/>
            <a:r>
              <a:rPr lang="en-US" dirty="0"/>
              <a:t>Second level</a:t>
            </a:r>
          </a:p>
        </p:txBody>
      </p:sp>
      <p:sp>
        <p:nvSpPr>
          <p:cNvPr id="8" name="Text Placeholder 4"/>
          <p:cNvSpPr>
            <a:spLocks noGrp="1"/>
          </p:cNvSpPr>
          <p:nvPr>
            <p:ph type="body" sz="quarter" idx="14" hasCustomPrompt="1"/>
          </p:nvPr>
        </p:nvSpPr>
        <p:spPr>
          <a:xfrm>
            <a:off x="717825" y="5876734"/>
            <a:ext cx="8766027" cy="414338"/>
          </a:xfrm>
        </p:spPr>
        <p:txBody>
          <a:bodyPr anchor="b">
            <a:noAutofit/>
          </a:bodyPr>
          <a:lstStyle>
            <a:lvl1pPr marL="0" indent="0">
              <a:buFont typeface="Arial" charset="0"/>
              <a:buNone/>
              <a:defRPr lang="en-US" sz="900" b="0" i="1" kern="1200" cap="none" spc="0" baseline="0" dirty="0" smtClean="0">
                <a:solidFill>
                  <a:schemeClr val="tx1"/>
                </a:solidFill>
                <a:latin typeface="Calibri" charset="0"/>
                <a:ea typeface="Calibri" charset="0"/>
                <a:cs typeface="Calibri" charset="0"/>
              </a:defRPr>
            </a:lvl1pPr>
          </a:lstStyle>
          <a:p>
            <a:pPr lvl="0"/>
            <a:r>
              <a:rPr lang="en-US" dirty="0"/>
              <a:t>Level 5 is a footnote or a place for source information.</a:t>
            </a:r>
          </a:p>
        </p:txBody>
      </p:sp>
      <p:sp>
        <p:nvSpPr>
          <p:cNvPr id="7"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9"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10"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0FBABE26-4E82-C744-99ED-825B8FA570A6}"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276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F Two charts">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cap="none" spc="0" baseline="0"/>
            </a:lvl1pPr>
          </a:lstStyle>
          <a:p>
            <a:r>
              <a:rPr lang="en-US" sz="2000" cap="none" spc="0" dirty="0">
                <a:latin typeface="Oswald Light" charset="0"/>
                <a:ea typeface="Oswald Light" charset="0"/>
                <a:cs typeface="Oswald Light" charset="0"/>
              </a:rPr>
              <a:t>This is an optional smaller point size for when you need longer headlines. Please limit to no more than 2 lines.</a:t>
            </a:r>
            <a:endParaRPr lang="en-US" dirty="0"/>
          </a:p>
        </p:txBody>
      </p:sp>
      <p:sp>
        <p:nvSpPr>
          <p:cNvPr id="4" name="Text Placeholder 3"/>
          <p:cNvSpPr>
            <a:spLocks noGrp="1"/>
          </p:cNvSpPr>
          <p:nvPr>
            <p:ph type="body" sz="quarter" idx="17" hasCustomPrompt="1"/>
          </p:nvPr>
        </p:nvSpPr>
        <p:spPr>
          <a:xfrm>
            <a:off x="717154" y="1554480"/>
            <a:ext cx="8766698" cy="1106488"/>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Calibri" charset="0"/>
                <a:ea typeface="Calibri" charset="0"/>
                <a:cs typeface="Calibri"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a:t>
            </a:r>
          </a:p>
        </p:txBody>
      </p:sp>
      <p:sp>
        <p:nvSpPr>
          <p:cNvPr id="5" name="Chart Placeholder 4"/>
          <p:cNvSpPr>
            <a:spLocks noGrp="1"/>
          </p:cNvSpPr>
          <p:nvPr>
            <p:ph type="chart" sz="quarter" idx="12"/>
          </p:nvPr>
        </p:nvSpPr>
        <p:spPr>
          <a:xfrm>
            <a:off x="717154" y="2781558"/>
            <a:ext cx="4290416" cy="2773565"/>
          </a:xfrm>
        </p:spPr>
        <p:txBody>
          <a:bodyPr/>
          <a:lstStyle/>
          <a:p>
            <a:endParaRPr lang="en-US" dirty="0"/>
          </a:p>
        </p:txBody>
      </p:sp>
      <p:sp>
        <p:nvSpPr>
          <p:cNvPr id="11" name="Chart Placeholder 4"/>
          <p:cNvSpPr>
            <a:spLocks noGrp="1"/>
          </p:cNvSpPr>
          <p:nvPr>
            <p:ph type="chart" sz="quarter" idx="13"/>
          </p:nvPr>
        </p:nvSpPr>
        <p:spPr>
          <a:xfrm>
            <a:off x="5193436" y="2780285"/>
            <a:ext cx="4290416" cy="2773565"/>
          </a:xfrm>
        </p:spPr>
        <p:txBody>
          <a:bodyPr/>
          <a:lstStyle/>
          <a:p>
            <a:endParaRPr lang="en-US" dirty="0"/>
          </a:p>
        </p:txBody>
      </p:sp>
      <p:sp>
        <p:nvSpPr>
          <p:cNvPr id="16" name="Text Placeholder 4"/>
          <p:cNvSpPr>
            <a:spLocks noGrp="1"/>
          </p:cNvSpPr>
          <p:nvPr>
            <p:ph type="body" sz="quarter" idx="14" hasCustomPrompt="1"/>
          </p:nvPr>
        </p:nvSpPr>
        <p:spPr>
          <a:xfrm>
            <a:off x="717825" y="5876734"/>
            <a:ext cx="8766027" cy="414338"/>
          </a:xfrm>
        </p:spPr>
        <p:txBody>
          <a:bodyPr anchor="b">
            <a:normAutofit/>
          </a:bodyPr>
          <a:lstStyle>
            <a:lvl1pPr marL="0" indent="0">
              <a:buNone/>
              <a:defRPr lang="en-US" sz="900" b="0" i="1" kern="1200" cap="none" spc="0" baseline="0" dirty="0" smtClean="0">
                <a:solidFill>
                  <a:schemeClr val="tx1"/>
                </a:solidFill>
                <a:latin typeface="Calibri" charset="0"/>
                <a:ea typeface="Calibri" charset="0"/>
                <a:cs typeface="Calibri" charset="0"/>
              </a:defRPr>
            </a:lvl1pPr>
          </a:lstStyle>
          <a:p>
            <a:pPr lvl="0"/>
            <a:r>
              <a:rPr lang="en-US" dirty="0"/>
              <a:t>Level 5 is a footnote or a place for source information.</a:t>
            </a:r>
          </a:p>
        </p:txBody>
      </p:sp>
      <p:sp>
        <p:nvSpPr>
          <p:cNvPr id="9"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10"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13"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2C469CF4-2DF3-4F44-BA20-5B626A5882DB}"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559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F photo/wide chart/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dirty="0"/>
              <a:t>This is an optional smaller point size for when you need longer headlines. Please limit to no more than 2 lines.</a:t>
            </a:r>
          </a:p>
        </p:txBody>
      </p:sp>
      <p:sp>
        <p:nvSpPr>
          <p:cNvPr id="6" name="Text Placeholder 5"/>
          <p:cNvSpPr>
            <a:spLocks noGrp="1"/>
          </p:cNvSpPr>
          <p:nvPr>
            <p:ph type="body" sz="quarter" idx="12" hasCustomPrompt="1"/>
          </p:nvPr>
        </p:nvSpPr>
        <p:spPr>
          <a:xfrm>
            <a:off x="717154" y="1554480"/>
            <a:ext cx="8766698" cy="615593"/>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Calibri" charset="0"/>
                <a:ea typeface="Calibri" charset="0"/>
                <a:cs typeface="Calibri"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a:p>
            <a:pPr lvl="0"/>
            <a:endParaRPr lang="en-US" dirty="0"/>
          </a:p>
        </p:txBody>
      </p:sp>
      <p:sp>
        <p:nvSpPr>
          <p:cNvPr id="7" name="Picture Placeholder 3"/>
          <p:cNvSpPr>
            <a:spLocks noGrp="1"/>
          </p:cNvSpPr>
          <p:nvPr>
            <p:ph type="pic" sz="quarter" idx="18" hasCustomPrompt="1"/>
          </p:nvPr>
        </p:nvSpPr>
        <p:spPr>
          <a:xfrm>
            <a:off x="717154" y="2308122"/>
            <a:ext cx="8766698" cy="3971504"/>
          </a:xfrm>
        </p:spPr>
        <p:txBody>
          <a:bodyPr/>
          <a:lstStyle/>
          <a:p>
            <a:r>
              <a:rPr lang="en-US" dirty="0"/>
              <a:t>Click to </a:t>
            </a:r>
            <a:r>
              <a:rPr lang="en-US"/>
              <a:t>add chart/picture/graphic</a:t>
            </a:r>
            <a:endParaRPr lang="en-US" dirty="0"/>
          </a:p>
        </p:txBody>
      </p:sp>
      <p:sp>
        <p:nvSpPr>
          <p:cNvPr id="8"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9"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10"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2A5DAFBC-F46C-4240-BE78-BE9A6EA5206F}"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21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F Content Callout/Quot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sz="2000" cap="none" spc="0" dirty="0">
                <a:latin typeface="Oswald Light" charset="0"/>
                <a:ea typeface="Oswald Light" charset="0"/>
                <a:cs typeface="Oswald Light" charset="0"/>
              </a:rPr>
              <a:t>This is an optional smaller point size for when you need longer headlines. Please limit to no more than 2 lines.</a:t>
            </a:r>
            <a:endParaRPr lang="en-US" dirty="0"/>
          </a:p>
        </p:txBody>
      </p:sp>
      <p:sp>
        <p:nvSpPr>
          <p:cNvPr id="6" name="Callout"/>
          <p:cNvSpPr>
            <a:spLocks noGrp="1"/>
          </p:cNvSpPr>
          <p:nvPr>
            <p:ph type="body" sz="quarter" idx="12" hasCustomPrompt="1"/>
          </p:nvPr>
        </p:nvSpPr>
        <p:spPr>
          <a:xfrm>
            <a:off x="724569" y="1554480"/>
            <a:ext cx="2477963" cy="4637087"/>
          </a:xfrm>
        </p:spPr>
        <p:txBody>
          <a:bodyPr>
            <a:noAutofit/>
          </a:bodyPr>
          <a:lstStyle>
            <a:lvl1pPr marL="0" indent="0">
              <a:buNone/>
              <a:defRPr>
                <a:solidFill>
                  <a:schemeClr val="accent4"/>
                </a:solidFill>
              </a:defRPr>
            </a:lvl1pPr>
            <a:lvl6pPr marL="0" indent="0">
              <a:buFontTx/>
              <a:buNone/>
              <a:defRPr baseline="0"/>
            </a:lvl6pPr>
            <a:lvl7pPr marL="0" indent="0">
              <a:lnSpc>
                <a:spcPct val="100000"/>
              </a:lnSpc>
              <a:spcBef>
                <a:spcPts val="600"/>
              </a:spcBef>
              <a:buFontTx/>
              <a:buNone/>
              <a:defRPr sz="1600" baseline="0">
                <a:solidFill>
                  <a:schemeClr val="accent2"/>
                </a:solidFill>
              </a:defRPr>
            </a:lvl7pPr>
          </a:lstStyle>
          <a:p>
            <a:pPr lvl="0"/>
            <a:r>
              <a:rPr lang="en-US" b="0" i="1" cap="none" spc="0" dirty="0">
                <a:latin typeface="Georgia" charset="0"/>
                <a:ea typeface="Georgia" charset="0"/>
                <a:cs typeface="Georgia" charset="0"/>
              </a:rPr>
              <a:t>Call out goes here. This is a pull quote or description for a chart or graphic.</a:t>
            </a:r>
          </a:p>
        </p:txBody>
      </p:sp>
      <p:sp>
        <p:nvSpPr>
          <p:cNvPr id="7" name="Content Placeholder 13"/>
          <p:cNvSpPr>
            <a:spLocks noGrp="1"/>
          </p:cNvSpPr>
          <p:nvPr>
            <p:ph sz="quarter" idx="16" hasCustomPrompt="1"/>
          </p:nvPr>
        </p:nvSpPr>
        <p:spPr>
          <a:xfrm>
            <a:off x="3506656" y="1554480"/>
            <a:ext cx="5977196" cy="4629710"/>
          </a:xfrm>
        </p:spPr>
        <p:txBody>
          <a:bodyPr>
            <a:noAutofit/>
          </a:bodyPr>
          <a:lstStyle>
            <a:lvl1pPr>
              <a:defRPr sz="1200" baseline="0">
                <a:solidFill>
                  <a:schemeClr val="tx1"/>
                </a:solidFill>
              </a:defRPr>
            </a:lvl1pPr>
            <a:lvl2pPr>
              <a:defRPr sz="1200">
                <a:solidFill>
                  <a:schemeClr val="tx1"/>
                </a:solidFill>
              </a:defRPr>
            </a:lvl2pPr>
            <a:lvl3pPr>
              <a:defRPr sz="1200">
                <a:solidFill>
                  <a:schemeClr val="tx1"/>
                </a:solidFill>
              </a:defRPr>
            </a:lvl3pPr>
            <a:lvl4pPr>
              <a:spcBef>
                <a:spcPts val="1800"/>
              </a:spcBef>
              <a:defRPr sz="1100"/>
            </a:lvl4pPr>
            <a:lvl5pPr>
              <a:defRPr sz="1100">
                <a:solidFill>
                  <a:schemeClr val="tx1"/>
                </a:solidFill>
              </a:defRPr>
            </a:lvl5pPr>
            <a:lvl6pPr>
              <a:defRPr>
                <a:solidFill>
                  <a:schemeClr val="tx1"/>
                </a:solidFill>
              </a:defRPr>
            </a:lvl6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8"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9"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10"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259E6E00-5F90-0C49-B93C-4212EB11C601}"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00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F Char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sz="2000" cap="none" spc="0" dirty="0">
                <a:latin typeface="Oswald Light" charset="0"/>
                <a:ea typeface="Oswald Light" charset="0"/>
                <a:cs typeface="Oswald Light" charset="0"/>
              </a:rPr>
              <a:t>This is an optional smaller point size for when you need longer headlines. Please limit to no more than 2 lines.</a:t>
            </a:r>
            <a:endParaRPr lang="en-US" dirty="0"/>
          </a:p>
        </p:txBody>
      </p:sp>
      <p:sp>
        <p:nvSpPr>
          <p:cNvPr id="6" name="Text Placeholder 5"/>
          <p:cNvSpPr>
            <a:spLocks noGrp="1"/>
          </p:cNvSpPr>
          <p:nvPr>
            <p:ph type="body" sz="quarter" idx="16" hasCustomPrompt="1"/>
          </p:nvPr>
        </p:nvSpPr>
        <p:spPr>
          <a:xfrm>
            <a:off x="717154" y="1554480"/>
            <a:ext cx="3661298" cy="4275493"/>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Calibri" charset="0"/>
                <a:ea typeface="Calibri" charset="0"/>
                <a:cs typeface="Calibri"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dirty="0"/>
          </a:p>
        </p:txBody>
      </p:sp>
      <p:sp>
        <p:nvSpPr>
          <p:cNvPr id="13" name="Chart Placeholder 12"/>
          <p:cNvSpPr>
            <a:spLocks noGrp="1"/>
          </p:cNvSpPr>
          <p:nvPr>
            <p:ph type="chart" sz="quarter" idx="13"/>
          </p:nvPr>
        </p:nvSpPr>
        <p:spPr>
          <a:xfrm>
            <a:off x="4703840" y="1554480"/>
            <a:ext cx="4780012" cy="4397375"/>
          </a:xfrm>
        </p:spPr>
        <p:txBody>
          <a:bodyPr/>
          <a:lstStyle/>
          <a:p>
            <a:endParaRPr lang="en-US"/>
          </a:p>
        </p:txBody>
      </p:sp>
      <p:sp>
        <p:nvSpPr>
          <p:cNvPr id="8" name="Text Placeholder 4"/>
          <p:cNvSpPr>
            <a:spLocks noGrp="1"/>
          </p:cNvSpPr>
          <p:nvPr>
            <p:ph type="body" sz="quarter" idx="14" hasCustomPrompt="1"/>
          </p:nvPr>
        </p:nvSpPr>
        <p:spPr>
          <a:xfrm>
            <a:off x="4703840" y="5876734"/>
            <a:ext cx="4780012" cy="414338"/>
          </a:xfrm>
        </p:spPr>
        <p:txBody>
          <a:bodyPr anchor="b">
            <a:normAutofit/>
          </a:bodyPr>
          <a:lstStyle>
            <a:lvl1pPr marL="0" indent="0">
              <a:buNone/>
              <a:defRPr lang="en-US" sz="900" b="0" i="1" kern="1200" cap="none" spc="0" baseline="0" dirty="0" smtClean="0">
                <a:solidFill>
                  <a:schemeClr val="tx1"/>
                </a:solidFill>
                <a:latin typeface="Calibri" charset="0"/>
                <a:ea typeface="Calibri" charset="0"/>
                <a:cs typeface="Calibri" charset="0"/>
              </a:defRPr>
            </a:lvl1pPr>
          </a:lstStyle>
          <a:p>
            <a:pPr lvl="0"/>
            <a:r>
              <a:rPr lang="en-US" dirty="0"/>
              <a:t>Level 5 is a footnote or a place for source information.</a:t>
            </a:r>
          </a:p>
        </p:txBody>
      </p:sp>
      <p:sp>
        <p:nvSpPr>
          <p:cNvPr id="9"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10" name="Footer Placeholder 13"/>
          <p:cNvSpPr>
            <a:spLocks noGrp="1"/>
          </p:cNvSpPr>
          <p:nvPr>
            <p:ph type="ftr" sz="quarter" idx="3"/>
          </p:nvPr>
        </p:nvSpPr>
        <p:spPr>
          <a:xfrm>
            <a:off x="717823" y="6400451"/>
            <a:ext cx="3986017"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11"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F7A34B8F-7976-4E4A-BD1D-51056B3AF79E}" type="datetime5">
              <a:rPr lang="en-US" smtClean="0"/>
              <a:t>26-Jul-19</a:t>
            </a:fld>
            <a:endParaRPr lang="en-US" dirty="0"/>
          </a:p>
        </p:txBody>
      </p:sp>
      <p:cxnSp>
        <p:nvCxnSpPr>
          <p:cNvPr id="14" name="Straight Connector 13">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59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Restricte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839775"/>
            <a:ext cx="9906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1"/>
          </p:nvPr>
        </p:nvSpPr>
        <p:spPr>
          <a:xfrm>
            <a:off x="305752" y="839772"/>
            <a:ext cx="2907792" cy="5587920"/>
          </a:xfrm>
          <a:solidFill>
            <a:schemeClr val="bg1"/>
          </a:solidFill>
        </p:spPr>
        <p:txBody>
          <a:bodyPr/>
          <a:lstStyle/>
          <a:p>
            <a:r>
              <a:rPr lang="en-US"/>
              <a:t>Click icon to add picture</a:t>
            </a:r>
          </a:p>
        </p:txBody>
      </p:sp>
      <p:sp>
        <p:nvSpPr>
          <p:cNvPr id="2" name="Title 1"/>
          <p:cNvSpPr>
            <a:spLocks noGrp="1"/>
          </p:cNvSpPr>
          <p:nvPr>
            <p:ph type="ctrTitle"/>
          </p:nvPr>
        </p:nvSpPr>
        <p:spPr>
          <a:xfrm>
            <a:off x="3593592" y="1201563"/>
            <a:ext cx="5871992"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93592" y="4015752"/>
            <a:ext cx="5871992"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Date"/>
          <p:cNvSpPr>
            <a:spLocks noGrp="1"/>
          </p:cNvSpPr>
          <p:nvPr>
            <p:ph type="body" sz="quarter" idx="10" hasCustomPrompt="1"/>
          </p:nvPr>
        </p:nvSpPr>
        <p:spPr>
          <a:xfrm>
            <a:off x="3593592" y="5928912"/>
            <a:ext cx="4070747"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sp>
        <p:nvSpPr>
          <p:cNvPr id="11" name="Classification" descr="Booz Allen Hamilton Restricted"/>
          <p:cNvSpPr txBox="1"/>
          <p:nvPr userDrawn="1"/>
        </p:nvSpPr>
        <p:spPr>
          <a:xfrm>
            <a:off x="308001" y="837561"/>
            <a:ext cx="2907792" cy="207749"/>
          </a:xfrm>
          <a:prstGeom prst="rect">
            <a:avLst/>
          </a:prstGeom>
          <a:solidFill>
            <a:schemeClr val="tx1"/>
          </a:solidFill>
        </p:spPr>
        <p:txBody>
          <a:bodyPr wrap="square" rtlCol="0">
            <a:spAutoFit/>
          </a:bodyPr>
          <a:lstStyle/>
          <a:p>
            <a:pPr algn="ctr"/>
            <a:r>
              <a:rPr lang="en-US" sz="750" cap="all" spc="100" dirty="0">
                <a:solidFill>
                  <a:schemeClr val="bg1"/>
                </a:solidFill>
              </a:rPr>
              <a:t>Booz Allen Hamilton </a:t>
            </a:r>
            <a:r>
              <a:rPr lang="en-US" sz="750" cap="all" spc="100" dirty="0">
                <a:solidFill>
                  <a:srgbClr val="F7A81B"/>
                </a:solidFill>
              </a:rPr>
              <a:t>restricted</a:t>
            </a:r>
          </a:p>
        </p:txBody>
      </p:sp>
      <p:pic>
        <p:nvPicPr>
          <p:cNvPr id="14" name="Booz Allen Logo" descr="Booz | Allen | Hamilton"/>
          <p:cNvPicPr>
            <a:picLocks noChangeAspect="1"/>
          </p:cNvPicPr>
          <p:nvPr userDrawn="1"/>
        </p:nvPicPr>
        <p:blipFill>
          <a:blip r:embed="rId2"/>
          <a:stretch>
            <a:fillRect/>
          </a:stretch>
        </p:blipFill>
        <p:spPr>
          <a:xfrm>
            <a:off x="7049603" y="308377"/>
            <a:ext cx="2296668" cy="246953"/>
          </a:xfrm>
          <a:prstGeom prst="rect">
            <a:avLst/>
          </a:prstGeom>
        </p:spPr>
      </p:pic>
      <p:pic>
        <p:nvPicPr>
          <p:cNvPr id="13" name="Booz Allen Tagline" descr="Consulting | Analytics | Digital Solutions | Engineering | Cyb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4871" y="6601819"/>
            <a:ext cx="3581400" cy="92964"/>
          </a:xfrm>
          <a:prstGeom prst="rect">
            <a:avLst/>
          </a:prstGeom>
        </p:spPr>
      </p:pic>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F 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dirty="0"/>
              <a:t>Thank you</a:t>
            </a:r>
          </a:p>
        </p:txBody>
      </p:sp>
      <p:sp>
        <p:nvSpPr>
          <p:cNvPr id="6" name="Text Placeholder 5"/>
          <p:cNvSpPr>
            <a:spLocks noGrp="1"/>
          </p:cNvSpPr>
          <p:nvPr>
            <p:ph type="body" sz="quarter" idx="12" hasCustomPrompt="1"/>
          </p:nvPr>
        </p:nvSpPr>
        <p:spPr>
          <a:xfrm>
            <a:off x="717826" y="1554480"/>
            <a:ext cx="8766026" cy="803275"/>
          </a:xfrm>
        </p:spPr>
        <p:txBody>
          <a:bodyPr/>
          <a:lstStyle>
            <a:lvl1pPr marL="0" indent="0">
              <a:buNone/>
              <a:defRPr b="0" cap="none" spc="0" baseline="0">
                <a:solidFill>
                  <a:schemeClr val="tx1"/>
                </a:solidFill>
                <a:latin typeface="Calibri" charset="0"/>
                <a:ea typeface="Calibri" charset="0"/>
                <a:cs typeface="Calibri" charset="0"/>
              </a:defRPr>
            </a:lvl1pPr>
          </a:lstStyle>
          <a:p>
            <a:pPr lvl="0"/>
            <a:r>
              <a:rPr lang="en-US" dirty="0"/>
              <a:t>For more information about XXX, contact…</a:t>
            </a:r>
          </a:p>
        </p:txBody>
      </p:sp>
      <p:sp>
        <p:nvSpPr>
          <p:cNvPr id="19" name="Picture Placeholder 18"/>
          <p:cNvSpPr>
            <a:spLocks noGrp="1"/>
          </p:cNvSpPr>
          <p:nvPr>
            <p:ph type="pic" sz="quarter" idx="13"/>
          </p:nvPr>
        </p:nvSpPr>
        <p:spPr>
          <a:xfrm>
            <a:off x="717825" y="2487427"/>
            <a:ext cx="1882140" cy="1737360"/>
          </a:xfrm>
        </p:spPr>
        <p:txBody>
          <a:bodyPr/>
          <a:lstStyle/>
          <a:p>
            <a:endParaRPr lang="en-US" dirty="0"/>
          </a:p>
        </p:txBody>
      </p:sp>
      <p:sp>
        <p:nvSpPr>
          <p:cNvPr id="20" name="Text Placeholder 5"/>
          <p:cNvSpPr>
            <a:spLocks noGrp="1"/>
          </p:cNvSpPr>
          <p:nvPr>
            <p:ph type="body" sz="quarter" idx="14" hasCustomPrompt="1"/>
          </p:nvPr>
        </p:nvSpPr>
        <p:spPr>
          <a:xfrm>
            <a:off x="717825" y="4389691"/>
            <a:ext cx="188214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0" name="Picture Placeholder 18"/>
          <p:cNvSpPr>
            <a:spLocks noGrp="1"/>
          </p:cNvSpPr>
          <p:nvPr>
            <p:ph type="pic" sz="quarter" idx="15"/>
          </p:nvPr>
        </p:nvSpPr>
        <p:spPr>
          <a:xfrm>
            <a:off x="2994226" y="2487427"/>
            <a:ext cx="1882140" cy="1737360"/>
          </a:xfrm>
        </p:spPr>
        <p:txBody>
          <a:bodyPr/>
          <a:lstStyle/>
          <a:p>
            <a:endParaRPr lang="en-US" dirty="0"/>
          </a:p>
        </p:txBody>
      </p:sp>
      <p:sp>
        <p:nvSpPr>
          <p:cNvPr id="16" name="Text Placeholder 5"/>
          <p:cNvSpPr>
            <a:spLocks noGrp="1"/>
          </p:cNvSpPr>
          <p:nvPr>
            <p:ph type="body" sz="quarter" idx="22" hasCustomPrompt="1"/>
          </p:nvPr>
        </p:nvSpPr>
        <p:spPr>
          <a:xfrm>
            <a:off x="2994226" y="4389691"/>
            <a:ext cx="188214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2" name="Picture Placeholder 18"/>
          <p:cNvSpPr>
            <a:spLocks noGrp="1"/>
          </p:cNvSpPr>
          <p:nvPr>
            <p:ph type="pic" sz="quarter" idx="17"/>
          </p:nvPr>
        </p:nvSpPr>
        <p:spPr>
          <a:xfrm>
            <a:off x="5325311" y="2487427"/>
            <a:ext cx="1882140" cy="1737360"/>
          </a:xfrm>
        </p:spPr>
        <p:txBody>
          <a:bodyPr/>
          <a:lstStyle/>
          <a:p>
            <a:endParaRPr lang="en-US" dirty="0"/>
          </a:p>
        </p:txBody>
      </p:sp>
      <p:sp>
        <p:nvSpPr>
          <p:cNvPr id="17" name="Text Placeholder 5"/>
          <p:cNvSpPr>
            <a:spLocks noGrp="1"/>
          </p:cNvSpPr>
          <p:nvPr>
            <p:ph type="body" sz="quarter" idx="23" hasCustomPrompt="1"/>
          </p:nvPr>
        </p:nvSpPr>
        <p:spPr>
          <a:xfrm>
            <a:off x="5325311" y="4389691"/>
            <a:ext cx="188214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4" name="Picture Placeholder 18"/>
          <p:cNvSpPr>
            <a:spLocks noGrp="1"/>
          </p:cNvSpPr>
          <p:nvPr>
            <p:ph type="pic" sz="quarter" idx="19"/>
          </p:nvPr>
        </p:nvSpPr>
        <p:spPr>
          <a:xfrm>
            <a:off x="7601712" y="2487427"/>
            <a:ext cx="1882140" cy="1737360"/>
          </a:xfrm>
        </p:spPr>
        <p:txBody>
          <a:bodyPr/>
          <a:lstStyle/>
          <a:p>
            <a:endParaRPr lang="en-US" dirty="0"/>
          </a:p>
        </p:txBody>
      </p:sp>
      <p:sp>
        <p:nvSpPr>
          <p:cNvPr id="18" name="Text Placeholder 5"/>
          <p:cNvSpPr>
            <a:spLocks noGrp="1"/>
          </p:cNvSpPr>
          <p:nvPr>
            <p:ph type="body" sz="quarter" idx="24" hasCustomPrompt="1"/>
          </p:nvPr>
        </p:nvSpPr>
        <p:spPr>
          <a:xfrm>
            <a:off x="7601712" y="4389691"/>
            <a:ext cx="188214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dirty="0"/>
              <a:t>FIRST LASTNAME</a:t>
            </a:r>
          </a:p>
          <a:p>
            <a:pPr lvl="1"/>
            <a:r>
              <a:rPr lang="en-US" dirty="0"/>
              <a:t>Title Second Level</a:t>
            </a:r>
          </a:p>
          <a:p>
            <a:pPr lvl="1"/>
            <a:r>
              <a:rPr lang="en-US" dirty="0"/>
              <a:t>Title Second Level</a:t>
            </a:r>
          </a:p>
          <a:p>
            <a:pPr lvl="1"/>
            <a:r>
              <a:rPr lang="en-US" dirty="0"/>
              <a:t>Email Second Level</a:t>
            </a:r>
          </a:p>
          <a:p>
            <a:pPr lvl="1"/>
            <a:r>
              <a:rPr lang="en-US" dirty="0"/>
              <a:t>Phone Second Level</a:t>
            </a:r>
          </a:p>
          <a:p>
            <a:pPr lvl="1"/>
            <a:endParaRPr lang="en-US" dirty="0"/>
          </a:p>
        </p:txBody>
      </p:sp>
      <p:sp>
        <p:nvSpPr>
          <p:cNvPr id="37" name="Text Placeholder 5"/>
          <p:cNvSpPr>
            <a:spLocks noGrp="1"/>
          </p:cNvSpPr>
          <p:nvPr>
            <p:ph type="body" sz="quarter" idx="21" hasCustomPrompt="1"/>
          </p:nvPr>
        </p:nvSpPr>
        <p:spPr>
          <a:xfrm>
            <a:off x="717826" y="6162730"/>
            <a:ext cx="8766026" cy="345297"/>
          </a:xfrm>
        </p:spPr>
        <p:txBody>
          <a:bodyPr>
            <a:noAutofit/>
          </a:bodyPr>
          <a:lstStyle>
            <a:lvl1pPr marL="0" indent="0">
              <a:buNone/>
              <a:defRPr sz="1400" b="1" cap="none" spc="100" baseline="0">
                <a:solidFill>
                  <a:schemeClr val="accent1"/>
                </a:solidFill>
              </a:defRPr>
            </a:lvl1pPr>
          </a:lstStyle>
          <a:p>
            <a:r>
              <a:rPr lang="en-US" dirty="0"/>
              <a:t>BOOZALLEN.COM/CAPABILITY</a:t>
            </a:r>
          </a:p>
        </p:txBody>
      </p:sp>
      <p:sp>
        <p:nvSpPr>
          <p:cNvPr id="15"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21"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23"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E1492F05-94F8-C842-9CF2-2D959D57345C}" type="datetime5">
              <a:rPr lang="en-US" smtClean="0"/>
              <a:t>26-Jul-19</a:t>
            </a:fld>
            <a:endParaRPr lang="en-US" dirty="0"/>
          </a:p>
        </p:txBody>
      </p:sp>
      <p:cxnSp>
        <p:nvCxnSpPr>
          <p:cNvPr id="22" name="Straight Connector 2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67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 Blank">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30212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 Subsection + Content">
    <p:spTree>
      <p:nvGrpSpPr>
        <p:cNvPr id="1" name=""/>
        <p:cNvGrpSpPr/>
        <p:nvPr/>
      </p:nvGrpSpPr>
      <p:grpSpPr>
        <a:xfrm>
          <a:off x="0" y="0"/>
          <a:ext cx="0" cy="0"/>
          <a:chOff x="0" y="0"/>
          <a:chExt cx="0" cy="0"/>
        </a:xfrm>
      </p:grpSpPr>
      <p:sp>
        <p:nvSpPr>
          <p:cNvPr id="7" name="Title 1"/>
          <p:cNvSpPr>
            <a:spLocks noGrp="1"/>
          </p:cNvSpPr>
          <p:nvPr>
            <p:ph type="title"/>
          </p:nvPr>
        </p:nvSpPr>
        <p:spPr>
          <a:xfrm>
            <a:off x="681037" y="1027674"/>
            <a:ext cx="2660877" cy="1325563"/>
          </a:xfrm>
        </p:spPr>
        <p:txBody>
          <a:bodyPr/>
          <a:lstStyle/>
          <a:p>
            <a:r>
              <a:rPr lang="en-US" dirty="0"/>
              <a:t>Click to edit Master title style</a:t>
            </a:r>
          </a:p>
        </p:txBody>
      </p:sp>
      <p:sp>
        <p:nvSpPr>
          <p:cNvPr id="8" name="Text Placeholder 2"/>
          <p:cNvSpPr>
            <a:spLocks noGrp="1"/>
          </p:cNvSpPr>
          <p:nvPr>
            <p:ph idx="1" hasCustomPrompt="1"/>
          </p:nvPr>
        </p:nvSpPr>
        <p:spPr>
          <a:xfrm>
            <a:off x="4013461" y="1027673"/>
            <a:ext cx="5477256" cy="5149290"/>
          </a:xfrm>
          <a:prstGeom prst="rect">
            <a:avLst/>
          </a:prstGeom>
        </p:spPr>
        <p:txBody>
          <a:bodyPr vert="horz" lIns="91440" tIns="45720" rIns="91440" bIns="45720" rtlCol="0">
            <a:normAutofit/>
          </a:bodyPr>
          <a:lstStyle/>
          <a:p>
            <a:pPr lvl="0"/>
            <a:r>
              <a:rPr lang="en-US" dirty="0"/>
              <a:t>Level 1 is used for body text. The bullet is optional and may be removed. 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10"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5"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C3A278CF-E586-D94E-AE65-B2822D46B80A}" type="datetime5">
              <a:rPr lang="en-US" smtClean="0"/>
              <a:t>26-Jul-19</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 FC Subsection + Content">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297180" y="2"/>
            <a:ext cx="3157838"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Text Placeholder 2"/>
          <p:cNvSpPr>
            <a:spLocks noGrp="1"/>
          </p:cNvSpPr>
          <p:nvPr>
            <p:ph idx="1" hasCustomPrompt="1"/>
          </p:nvPr>
        </p:nvSpPr>
        <p:spPr>
          <a:xfrm>
            <a:off x="4013461" y="1027673"/>
            <a:ext cx="5477256" cy="5149290"/>
          </a:xfrm>
          <a:prstGeom prst="rect">
            <a:avLst/>
          </a:prstGeom>
        </p:spPr>
        <p:txBody>
          <a:bodyPr vert="horz" lIns="91440" tIns="45720" rIns="91440" bIns="45720" rtlCol="0">
            <a:normAutofit/>
          </a:bodyPr>
          <a:lstStyle/>
          <a:p>
            <a:pPr lvl="0"/>
            <a:r>
              <a:rPr lang="en-US" dirty="0"/>
              <a:t>Level 1 is used for body text. The bullet is optional and may be removed. 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7"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9"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2CFD1928-CB49-3842-889A-F592CDFD5216}" type="datetime5">
              <a:rPr lang="en-US" smtClean="0"/>
              <a:t>26-Jul-19</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 Subsection + Content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13"/>
          <p:cNvSpPr>
            <a:spLocks noGrp="1"/>
          </p:cNvSpPr>
          <p:nvPr>
            <p:ph sz="quarter" idx="16" hasCustomPrompt="1"/>
          </p:nvPr>
        </p:nvSpPr>
        <p:spPr>
          <a:xfrm>
            <a:off x="4013461" y="1027325"/>
            <a:ext cx="5477256" cy="5149639"/>
          </a:xfrm>
        </p:spPr>
        <p:txBody>
          <a:bodyPr>
            <a:noAutofit/>
          </a:bodyPr>
          <a:lstStyle>
            <a:lvl1pPr>
              <a:defRPr sz="1200" baseline="0">
                <a:solidFill>
                  <a:schemeClr val="tx1"/>
                </a:solidFill>
              </a:defRPr>
            </a:lvl1pPr>
            <a:lvl2pPr>
              <a:defRPr sz="1200">
                <a:solidFill>
                  <a:schemeClr val="tx1"/>
                </a:solidFill>
              </a:defRPr>
            </a:lvl2pPr>
            <a:lvl3pPr>
              <a:defRPr sz="1200">
                <a:solidFill>
                  <a:schemeClr val="tx1"/>
                </a:solidFill>
              </a:defRPr>
            </a:lvl3pPr>
            <a:lvl4pPr>
              <a:spcBef>
                <a:spcPts val="1800"/>
              </a:spcBef>
              <a:defRPr sz="1100"/>
            </a:lvl4pPr>
            <a:lvl5pPr>
              <a:defRPr sz="1100">
                <a:solidFill>
                  <a:schemeClr val="tx1"/>
                </a:solidFill>
              </a:defRPr>
            </a:lvl5pPr>
            <a:lvl6pPr>
              <a:defRPr sz="900">
                <a:solidFill>
                  <a:schemeClr val="tx1"/>
                </a:solidFill>
              </a:defRPr>
            </a:lvl6pPr>
          </a:lstStyle>
          <a:p>
            <a:pPr lvl="0"/>
            <a:r>
              <a:rPr lang="en-US" dirty="0"/>
              <a:t>Level 1 is used for body text. The bullet is optional and may be removed. 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7"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5"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F85A490B-213B-9149-953A-12F0020C0E27}" type="datetime5">
              <a:rPr lang="en-US" smtClean="0"/>
              <a:t>26-Jul-19</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I FC Subsection + Content SF">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95727" y="0"/>
            <a:ext cx="3186227" cy="6858000"/>
          </a:xfrm>
          <a:prstGeom prst="rect">
            <a:avLst/>
          </a:prstGeom>
        </p:spPr>
      </p:pic>
      <p:sp>
        <p:nvSpPr>
          <p:cNvPr id="11" name="Title 1"/>
          <p:cNvSpPr>
            <a:spLocks noGrp="1"/>
          </p:cNvSpPr>
          <p:nvPr>
            <p:ph type="title" hasCustomPrompt="1"/>
          </p:nvPr>
        </p:nvSpPr>
        <p:spPr>
          <a:xfrm>
            <a:off x="4013460" y="173773"/>
            <a:ext cx="5473461" cy="981308"/>
          </a:xfrm>
        </p:spPr>
        <p:txBody>
          <a:bodyPr anchor="b"/>
          <a:lstStyle>
            <a:lvl1pPr>
              <a:defRPr cap="none" spc="0" baseline="0"/>
            </a:lvl1pPr>
          </a:lstStyle>
          <a:p>
            <a:r>
              <a:rPr lang="en-US" sz="2000" cap="none" spc="0" dirty="0">
                <a:latin typeface="Oswald Light" charset="0"/>
                <a:ea typeface="Oswald Light" charset="0"/>
                <a:cs typeface="Oswald Light" charset="0"/>
              </a:rPr>
              <a:t>This is an optional smaller point size for when you need longer headlines. Please limit to no more than 2 lines.</a:t>
            </a:r>
            <a:endParaRPr lang="en-US" dirty="0"/>
          </a:p>
        </p:txBody>
      </p:sp>
      <p:sp>
        <p:nvSpPr>
          <p:cNvPr id="10" name="Content Placeholder 13"/>
          <p:cNvSpPr>
            <a:spLocks noGrp="1"/>
          </p:cNvSpPr>
          <p:nvPr>
            <p:ph sz="quarter" idx="16" hasCustomPrompt="1"/>
          </p:nvPr>
        </p:nvSpPr>
        <p:spPr>
          <a:xfrm>
            <a:off x="4013461" y="1554480"/>
            <a:ext cx="5477256" cy="4622484"/>
          </a:xfrm>
        </p:spPr>
        <p:txBody>
          <a:bodyPr>
            <a:noAutofit/>
          </a:bodyPr>
          <a:lstStyle>
            <a:lvl1pPr>
              <a:defRPr sz="1200" baseline="0">
                <a:solidFill>
                  <a:schemeClr val="tx1"/>
                </a:solidFill>
              </a:defRPr>
            </a:lvl1pPr>
            <a:lvl2pPr>
              <a:defRPr sz="1200">
                <a:solidFill>
                  <a:schemeClr val="tx1"/>
                </a:solidFill>
              </a:defRPr>
            </a:lvl2pPr>
            <a:lvl3pPr>
              <a:defRPr sz="1200">
                <a:solidFill>
                  <a:schemeClr val="tx1"/>
                </a:solidFill>
              </a:defRPr>
            </a:lvl3pPr>
            <a:lvl4pPr>
              <a:spcBef>
                <a:spcPts val="1800"/>
              </a:spcBef>
              <a:defRPr sz="1100"/>
            </a:lvl4pPr>
            <a:lvl5pPr>
              <a:defRPr sz="1100">
                <a:solidFill>
                  <a:schemeClr val="tx1"/>
                </a:solidFill>
              </a:defRPr>
            </a:lvl5pPr>
            <a:lvl6pPr>
              <a:defRPr sz="900">
                <a:solidFill>
                  <a:schemeClr val="tx1"/>
                </a:solidFill>
              </a:defRPr>
            </a:lvl6pPr>
          </a:lstStyle>
          <a:p>
            <a:pPr lvl="0"/>
            <a:r>
              <a:rPr lang="en-US" dirty="0"/>
              <a:t>Level 1 is used for body text. The bullet is optional and may be removed. 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7"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8"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B216BACB-CDF9-E34F-B49A-5E8EB27338B1}"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4013460" y="1276283"/>
            <a:ext cx="54734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 FC Subsection + Content SF">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297180" y="2"/>
            <a:ext cx="3157838"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0" name="Content Placeholder 13"/>
          <p:cNvSpPr>
            <a:spLocks noGrp="1"/>
          </p:cNvSpPr>
          <p:nvPr>
            <p:ph sz="quarter" idx="16" hasCustomPrompt="1"/>
          </p:nvPr>
        </p:nvSpPr>
        <p:spPr>
          <a:xfrm>
            <a:off x="4013461" y="1027325"/>
            <a:ext cx="5477256" cy="5149639"/>
          </a:xfrm>
        </p:spPr>
        <p:txBody>
          <a:bodyPr>
            <a:noAutofit/>
          </a:bodyPr>
          <a:lstStyle>
            <a:lvl1pPr>
              <a:defRPr sz="1200" baseline="0">
                <a:solidFill>
                  <a:schemeClr val="tx1"/>
                </a:solidFill>
              </a:defRPr>
            </a:lvl1pPr>
            <a:lvl2pPr>
              <a:defRPr sz="1200">
                <a:solidFill>
                  <a:schemeClr val="tx1"/>
                </a:solidFill>
              </a:defRPr>
            </a:lvl2pPr>
            <a:lvl3pPr>
              <a:defRPr sz="1200">
                <a:solidFill>
                  <a:schemeClr val="tx1"/>
                </a:solidFill>
              </a:defRPr>
            </a:lvl3pPr>
            <a:lvl4pPr>
              <a:spcBef>
                <a:spcPts val="1800"/>
              </a:spcBef>
              <a:defRPr sz="1100"/>
            </a:lvl4pPr>
            <a:lvl5pPr>
              <a:defRPr sz="1100">
                <a:solidFill>
                  <a:schemeClr val="tx1"/>
                </a:solidFill>
              </a:defRPr>
            </a:lvl5pPr>
            <a:lvl6pPr>
              <a:defRPr sz="900">
                <a:solidFill>
                  <a:schemeClr val="tx1"/>
                </a:solidFill>
              </a:defRPr>
            </a:lvl6pPr>
          </a:lstStyle>
          <a:p>
            <a:pPr lvl="0"/>
            <a:r>
              <a:rPr lang="en-US" dirty="0"/>
              <a:t>Level 1 is used for body text. The bullet is optional and may be removed. 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7"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8"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932D377E-1ABE-D44C-9B37-589068CA61F4}" type="datetime5">
              <a:rPr lang="en-US" smtClean="0"/>
              <a:t>26-Jul-19</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I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a:t>
            </a:r>
          </a:p>
        </p:txBody>
      </p:sp>
      <p:sp>
        <p:nvSpPr>
          <p:cNvPr id="3" name="Content Placeholder 2"/>
          <p:cNvSpPr>
            <a:spLocks noGrp="1"/>
          </p:cNvSpPr>
          <p:nvPr>
            <p:ph idx="1" hasCustomPrompt="1"/>
          </p:nvPr>
        </p:nvSpPr>
        <p:spPr>
          <a:xfrm>
            <a:off x="4013461" y="1027673"/>
            <a:ext cx="5477256" cy="5149290"/>
          </a:xfrm>
        </p:spPr>
        <p:txBody>
          <a:bodyPr/>
          <a:lstStyle>
            <a:lvl1pPr marL="0" indent="0">
              <a:spcBef>
                <a:spcPts val="1800"/>
              </a:spcBef>
              <a:buNone/>
              <a:defRPr cap="all" spc="100" baseline="0"/>
            </a:lvl1pPr>
          </a:lstStyle>
          <a:p>
            <a:pPr lvl="0"/>
            <a:r>
              <a:rPr lang="en-US" dirty="0"/>
              <a:t>Section 1</a:t>
            </a:r>
          </a:p>
          <a:p>
            <a:pPr lvl="0"/>
            <a:r>
              <a:rPr lang="en-US" dirty="0"/>
              <a:t>Section 2</a:t>
            </a:r>
          </a:p>
          <a:p>
            <a:pPr lvl="0"/>
            <a:r>
              <a:rPr lang="en-US" dirty="0"/>
              <a:t>Section 3</a:t>
            </a:r>
          </a:p>
          <a:p>
            <a:pPr lvl="0"/>
            <a:r>
              <a:rPr lang="en-US" dirty="0"/>
              <a:t>Section 4</a:t>
            </a:r>
          </a:p>
          <a:p>
            <a:pPr lvl="0"/>
            <a:r>
              <a:rPr lang="en-US" dirty="0"/>
              <a:t>Section 5</a:t>
            </a:r>
          </a:p>
          <a:p>
            <a:pPr lvl="0"/>
            <a:r>
              <a:rPr lang="en-US" dirty="0"/>
              <a:t>Section 6</a:t>
            </a:r>
          </a:p>
        </p:txBody>
      </p:sp>
      <p:sp>
        <p:nvSpPr>
          <p:cNvPr id="6"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5"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E4E5C62E-1B4E-8D4E-8A99-6E80214505EC}" type="datetime5">
              <a:rPr lang="en-US" smtClean="0"/>
              <a:t>26-Jul-19</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LI FC Agenda">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297180" y="2"/>
            <a:ext cx="3157838"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agenda</a:t>
            </a:r>
          </a:p>
        </p:txBody>
      </p:sp>
      <p:sp>
        <p:nvSpPr>
          <p:cNvPr id="3" name="Content Placeholder 2"/>
          <p:cNvSpPr>
            <a:spLocks noGrp="1"/>
          </p:cNvSpPr>
          <p:nvPr>
            <p:ph idx="1" hasCustomPrompt="1"/>
          </p:nvPr>
        </p:nvSpPr>
        <p:spPr>
          <a:xfrm>
            <a:off x="4013461" y="1027673"/>
            <a:ext cx="5477256" cy="5149290"/>
          </a:xfrm>
        </p:spPr>
        <p:txBody>
          <a:bodyPr/>
          <a:lstStyle>
            <a:lvl1pPr marL="0" indent="0">
              <a:spcBef>
                <a:spcPts val="1800"/>
              </a:spcBef>
              <a:buNone/>
              <a:defRPr cap="all" spc="100" baseline="0"/>
            </a:lvl1pPr>
          </a:lstStyle>
          <a:p>
            <a:pPr lvl="0"/>
            <a:r>
              <a:rPr lang="en-US" dirty="0"/>
              <a:t>Section 1</a:t>
            </a:r>
          </a:p>
          <a:p>
            <a:pPr lvl="0"/>
            <a:r>
              <a:rPr lang="en-US" dirty="0"/>
              <a:t>Section 2</a:t>
            </a:r>
          </a:p>
          <a:p>
            <a:pPr lvl="0"/>
            <a:r>
              <a:rPr lang="en-US" dirty="0"/>
              <a:t>Section 3</a:t>
            </a:r>
          </a:p>
          <a:p>
            <a:pPr lvl="0"/>
            <a:r>
              <a:rPr lang="en-US" dirty="0"/>
              <a:t>Section 4</a:t>
            </a:r>
          </a:p>
          <a:p>
            <a:pPr lvl="0"/>
            <a:r>
              <a:rPr lang="en-US" dirty="0"/>
              <a:t>Section 5</a:t>
            </a:r>
          </a:p>
          <a:p>
            <a:pPr lvl="0"/>
            <a:r>
              <a:rPr lang="en-US" dirty="0"/>
              <a:t>Section 6</a:t>
            </a:r>
          </a:p>
        </p:txBody>
      </p:sp>
      <p:sp>
        <p:nvSpPr>
          <p:cNvPr id="7"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8"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62887679-22B5-3F4D-B130-FC015FEAA72C}" type="datetime5">
              <a:rPr lang="en-US" smtClean="0"/>
              <a:t>26-Jul-19</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LI T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Table of contents</a:t>
            </a:r>
          </a:p>
        </p:txBody>
      </p:sp>
      <p:sp>
        <p:nvSpPr>
          <p:cNvPr id="3" name="Content Placeholder 2"/>
          <p:cNvSpPr>
            <a:spLocks noGrp="1"/>
          </p:cNvSpPr>
          <p:nvPr>
            <p:ph idx="1" hasCustomPrompt="1"/>
          </p:nvPr>
        </p:nvSpPr>
        <p:spPr>
          <a:xfrm>
            <a:off x="4013461" y="1027673"/>
            <a:ext cx="5477256" cy="5149290"/>
          </a:xfrm>
        </p:spPr>
        <p:txBody>
          <a:bodyPr/>
          <a:lstStyle>
            <a:lvl1pPr marL="0" indent="0">
              <a:spcBef>
                <a:spcPts val="1800"/>
              </a:spcBef>
              <a:buNone/>
              <a:defRPr i="1" cap="none" spc="0" baseline="0">
                <a:latin typeface="Georgia" charset="0"/>
                <a:ea typeface="Georgia" charset="0"/>
                <a:cs typeface="Georgia" charset="0"/>
              </a:defRPr>
            </a:lvl1pPr>
            <a:lvl2pPr marL="457200" indent="0">
              <a:spcBef>
                <a:spcPts val="1200"/>
              </a:spcBef>
              <a:buNone/>
              <a:tabLst/>
              <a:defRPr sz="1200"/>
            </a:lvl2pPr>
          </a:lstStyle>
          <a:p>
            <a:pPr lvl="0"/>
            <a:r>
              <a:rPr lang="en-US" dirty="0"/>
              <a:t>Section 1</a:t>
            </a:r>
          </a:p>
          <a:p>
            <a:pPr lvl="1"/>
            <a:r>
              <a:rPr lang="en-US" dirty="0"/>
              <a:t>Subsection</a:t>
            </a:r>
          </a:p>
        </p:txBody>
      </p:sp>
      <p:sp>
        <p:nvSpPr>
          <p:cNvPr id="6"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5"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A8AB6932-550E-6848-8FE2-EA28C7218A13}" type="datetime5">
              <a:rPr lang="en-US" smtClean="0"/>
              <a:t>26-Jul-19</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Cobrande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839775"/>
            <a:ext cx="9906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1"/>
          </p:nvPr>
        </p:nvSpPr>
        <p:spPr>
          <a:xfrm>
            <a:off x="305752" y="839772"/>
            <a:ext cx="2907792" cy="5587920"/>
          </a:xfrm>
          <a:solidFill>
            <a:schemeClr val="bg1"/>
          </a:solidFill>
        </p:spPr>
        <p:txBody>
          <a:bodyPr/>
          <a:lstStyle/>
          <a:p>
            <a:r>
              <a:rPr lang="en-US"/>
              <a:t>Click icon to add picture</a:t>
            </a:r>
          </a:p>
        </p:txBody>
      </p:sp>
      <p:sp>
        <p:nvSpPr>
          <p:cNvPr id="2" name="Title 1"/>
          <p:cNvSpPr>
            <a:spLocks noGrp="1"/>
          </p:cNvSpPr>
          <p:nvPr>
            <p:ph type="ctrTitle"/>
          </p:nvPr>
        </p:nvSpPr>
        <p:spPr>
          <a:xfrm>
            <a:off x="3593592" y="1201563"/>
            <a:ext cx="5871992"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93592" y="4015752"/>
            <a:ext cx="5871992"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cNvSpPr>
            <a:spLocks noGrp="1"/>
          </p:cNvSpPr>
          <p:nvPr>
            <p:ph type="body" sz="quarter" idx="10" hasCustomPrompt="1"/>
          </p:nvPr>
        </p:nvSpPr>
        <p:spPr>
          <a:xfrm>
            <a:off x="3593592" y="5928912"/>
            <a:ext cx="4070747"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dirty="0"/>
              <a:t>Month Year</a:t>
            </a:r>
          </a:p>
        </p:txBody>
      </p:sp>
      <p:sp>
        <p:nvSpPr>
          <p:cNvPr id="5" name="Logo 1"/>
          <p:cNvSpPr>
            <a:spLocks noGrp="1"/>
          </p:cNvSpPr>
          <p:nvPr>
            <p:ph type="pic" sz="quarter" idx="12" hasCustomPrompt="1"/>
          </p:nvPr>
        </p:nvSpPr>
        <p:spPr>
          <a:xfrm>
            <a:off x="306123" y="304819"/>
            <a:ext cx="1327679" cy="368300"/>
          </a:xfrm>
        </p:spPr>
        <p:txBody>
          <a:bodyPr/>
          <a:lstStyle>
            <a:lvl1pPr marL="0" indent="0">
              <a:buNone/>
              <a:defRPr baseline="0"/>
            </a:lvl1pPr>
          </a:lstStyle>
          <a:p>
            <a:r>
              <a:rPr lang="en-US" dirty="0"/>
              <a:t>Insert logo</a:t>
            </a:r>
          </a:p>
        </p:txBody>
      </p:sp>
      <p:sp>
        <p:nvSpPr>
          <p:cNvPr id="10" name="Logo 2"/>
          <p:cNvSpPr>
            <a:spLocks noGrp="1"/>
          </p:cNvSpPr>
          <p:nvPr>
            <p:ph type="pic" sz="quarter" idx="13" hasCustomPrompt="1"/>
          </p:nvPr>
        </p:nvSpPr>
        <p:spPr>
          <a:xfrm>
            <a:off x="1785591" y="304819"/>
            <a:ext cx="1327679" cy="368300"/>
          </a:xfrm>
        </p:spPr>
        <p:txBody>
          <a:bodyPr/>
          <a:lstStyle>
            <a:lvl1pPr marL="0" indent="0">
              <a:buNone/>
              <a:defRPr baseline="0"/>
            </a:lvl1pPr>
          </a:lstStyle>
          <a:p>
            <a:r>
              <a:rPr lang="en-US"/>
              <a:t>Insert logo</a:t>
            </a:r>
            <a:endParaRPr lang="en-US" dirty="0"/>
          </a:p>
        </p:txBody>
      </p:sp>
      <p:sp>
        <p:nvSpPr>
          <p:cNvPr id="11" name="Logo 3"/>
          <p:cNvSpPr>
            <a:spLocks noGrp="1"/>
          </p:cNvSpPr>
          <p:nvPr>
            <p:ph type="pic" sz="quarter" idx="14" hasCustomPrompt="1"/>
          </p:nvPr>
        </p:nvSpPr>
        <p:spPr>
          <a:xfrm>
            <a:off x="3265060" y="304819"/>
            <a:ext cx="1327679" cy="368300"/>
          </a:xfrm>
        </p:spPr>
        <p:txBody>
          <a:bodyPr/>
          <a:lstStyle>
            <a:lvl1pPr marL="0" indent="0">
              <a:buNone/>
              <a:defRPr baseline="0"/>
            </a:lvl1pPr>
          </a:lstStyle>
          <a:p>
            <a:r>
              <a:rPr lang="en-US"/>
              <a:t>Insert logo</a:t>
            </a:r>
            <a:endParaRPr lang="en-US" dirty="0"/>
          </a:p>
        </p:txBody>
      </p:sp>
      <p:pic>
        <p:nvPicPr>
          <p:cNvPr id="14" name="Booz Allen Logo" descr="Booz | Allen | Hamilton"/>
          <p:cNvPicPr>
            <a:picLocks noChangeAspect="1"/>
          </p:cNvPicPr>
          <p:nvPr userDrawn="1"/>
        </p:nvPicPr>
        <p:blipFill>
          <a:blip r:embed="rId2"/>
          <a:stretch>
            <a:fillRect/>
          </a:stretch>
        </p:blipFill>
        <p:spPr>
          <a:xfrm>
            <a:off x="7049603" y="308377"/>
            <a:ext cx="2296668" cy="246953"/>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LI FC TOC">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userDrawn="1"/>
        </p:nvSpPr>
        <p:spPr>
          <a:xfrm>
            <a:off x="297180" y="2"/>
            <a:ext cx="3157838"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Table of contents</a:t>
            </a:r>
          </a:p>
        </p:txBody>
      </p:sp>
      <p:sp>
        <p:nvSpPr>
          <p:cNvPr id="3" name="Content Placeholder 2"/>
          <p:cNvSpPr>
            <a:spLocks noGrp="1"/>
          </p:cNvSpPr>
          <p:nvPr>
            <p:ph idx="1" hasCustomPrompt="1"/>
          </p:nvPr>
        </p:nvSpPr>
        <p:spPr>
          <a:xfrm>
            <a:off x="4013461" y="1027673"/>
            <a:ext cx="5477256" cy="5149290"/>
          </a:xfrm>
        </p:spPr>
        <p:txBody>
          <a:bodyPr/>
          <a:lstStyle>
            <a:lvl1pPr marL="0" indent="0">
              <a:spcBef>
                <a:spcPts val="1800"/>
              </a:spcBef>
              <a:buNone/>
              <a:defRPr i="1" cap="none" spc="0" baseline="0">
                <a:latin typeface="Georgia" charset="0"/>
                <a:ea typeface="Georgia" charset="0"/>
                <a:cs typeface="Georgia" charset="0"/>
              </a:defRPr>
            </a:lvl1pPr>
            <a:lvl2pPr marL="457200" indent="0">
              <a:spcBef>
                <a:spcPts val="1200"/>
              </a:spcBef>
              <a:buNone/>
              <a:tabLst/>
              <a:defRPr sz="1200"/>
            </a:lvl2pPr>
          </a:lstStyle>
          <a:p>
            <a:pPr lvl="0"/>
            <a:r>
              <a:rPr lang="en-US" dirty="0"/>
              <a:t>Section 1</a:t>
            </a:r>
          </a:p>
          <a:p>
            <a:pPr lvl="1"/>
            <a:r>
              <a:rPr lang="en-US" dirty="0"/>
              <a:t>Subsection</a:t>
            </a:r>
          </a:p>
        </p:txBody>
      </p:sp>
      <p:sp>
        <p:nvSpPr>
          <p:cNvPr id="7"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6"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9418E96F-DCE6-9B48-8642-F563034697B3}" type="datetime5">
              <a:rPr lang="en-US" smtClean="0"/>
              <a:t>26-Jul-19</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 subsection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4"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1FAA1F1E-E77B-124E-BFE9-40E36AB09E1F}" type="datetime5">
              <a:rPr lang="en-US" smtClean="0"/>
              <a:t>26-Jul-19</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 pull quote 1">
    <p:spTree>
      <p:nvGrpSpPr>
        <p:cNvPr id="1" name=""/>
        <p:cNvGrpSpPr/>
        <p:nvPr/>
      </p:nvGrpSpPr>
      <p:grpSpPr>
        <a:xfrm>
          <a:off x="0" y="0"/>
          <a:ext cx="0" cy="0"/>
          <a:chOff x="0" y="0"/>
          <a:chExt cx="0" cy="0"/>
        </a:xfrm>
      </p:grpSpPr>
      <p:sp>
        <p:nvSpPr>
          <p:cNvPr id="4" name="Content Placeholder 3"/>
          <p:cNvSpPr>
            <a:spLocks noGrp="1"/>
          </p:cNvSpPr>
          <p:nvPr>
            <p:ph sz="quarter" idx="12" hasCustomPrompt="1"/>
          </p:nvPr>
        </p:nvSpPr>
        <p:spPr>
          <a:xfrm>
            <a:off x="4013993" y="406400"/>
            <a:ext cx="5477256" cy="5727700"/>
          </a:xfrm>
        </p:spPr>
        <p:txBody>
          <a:bodyPr anchor="ctr">
            <a:normAutofit/>
          </a:bodyPr>
          <a:lstStyle>
            <a:lvl1pPr marL="0" marR="0" indent="0" algn="l" defTabSz="914400" rtl="0" eaLnBrk="1" fontAlgn="auto" latinLnBrk="0" hangingPunct="1">
              <a:lnSpc>
                <a:spcPts val="3000"/>
              </a:lnSpc>
              <a:spcBef>
                <a:spcPts val="1200"/>
              </a:spcBef>
              <a:spcAft>
                <a:spcPts val="600"/>
              </a:spcAft>
              <a:buClrTx/>
              <a:buSzTx/>
              <a:buFont typeface="Arial"/>
              <a:buNone/>
              <a:tabLst/>
              <a:defRPr sz="2000" cap="all" spc="100" baseline="0">
                <a:latin typeface="Oswald" charset="0"/>
                <a:ea typeface="Oswald" charset="0"/>
                <a:cs typeface="Oswald" charset="0"/>
              </a:defRPr>
            </a:lvl1pPr>
          </a:lstStyle>
          <a:p>
            <a:pPr marL="0" marR="0" lvl="0" indent="0" algn="l" defTabSz="914400" rtl="0" eaLnBrk="1" fontAlgn="auto" latinLnBrk="0" hangingPunct="1">
              <a:lnSpc>
                <a:spcPts val="3000"/>
              </a:lnSpc>
              <a:spcBef>
                <a:spcPts val="1200"/>
              </a:spcBef>
              <a:spcAft>
                <a:spcPts val="600"/>
              </a:spcAft>
              <a:buClrTx/>
              <a:buSzTx/>
              <a:buFont typeface="Arial"/>
              <a:buNone/>
              <a:tabLst/>
              <a:defRPr/>
            </a:pPr>
            <a:r>
              <a:rPr lang="en-US" dirty="0"/>
              <a:t>Pull quote goes here. Use a spot color to call out certain words. Pull quote goes here. Use a spot color to call out certain words. Pull quote goes here. Use a spot color to call out certain words.</a:t>
            </a:r>
          </a:p>
        </p:txBody>
      </p:sp>
      <p:sp>
        <p:nvSpPr>
          <p:cNvPr id="6"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5"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E114A8B9-EAA0-CD45-BC9B-11C0A6D7E587}" type="datetime5">
              <a:rPr lang="en-US" smtClean="0"/>
              <a:t>26-Jul-19</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 pull 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13461" y="365761"/>
            <a:ext cx="5477256" cy="5811203"/>
          </a:xfrm>
        </p:spPr>
        <p:txBody>
          <a:bodyPr lIns="0" tIns="0" rIns="0" bIns="0" anchor="ctr"/>
          <a:lstStyle>
            <a:lvl1pPr marL="0" indent="0">
              <a:buNone/>
              <a:defRPr sz="1000">
                <a:solidFill>
                  <a:schemeClr val="accent3"/>
                </a:solidFill>
                <a:latin typeface="Oswald" charset="0"/>
                <a:ea typeface="Oswald" charset="0"/>
                <a:cs typeface="Oswald" charset="0"/>
              </a:defRPr>
            </a:lvl1pPr>
            <a:lvl2pPr marL="7938" indent="0">
              <a:spcBef>
                <a:spcPts val="1800"/>
              </a:spcBef>
              <a:buNone/>
              <a:tabLst/>
              <a:defRPr sz="2000">
                <a:solidFill>
                  <a:schemeClr val="tx1"/>
                </a:solidFill>
              </a:defRPr>
            </a:lvl2pPr>
            <a:lvl3pPr marL="9144">
              <a:spcBef>
                <a:spcPts val="2400"/>
              </a:spcBef>
              <a:buFontTx/>
              <a:buNone/>
              <a:defRPr sz="1000">
                <a:solidFill>
                  <a:schemeClr val="tx1">
                    <a:lumMod val="50000"/>
                    <a:lumOff val="50000"/>
                  </a:schemeClr>
                </a:solidFill>
                <a:latin typeface="Oswald" charset="0"/>
                <a:ea typeface="Oswald" charset="0"/>
                <a:cs typeface="Oswald" charset="0"/>
              </a:defRPr>
            </a:lvl3pPr>
          </a:lstStyle>
          <a:p>
            <a:pPr lvl="0"/>
            <a:r>
              <a:rPr lang="en-US" dirty="0"/>
              <a:t>Level 1 Title</a:t>
            </a:r>
          </a:p>
          <a:p>
            <a:pPr lvl="1"/>
            <a:r>
              <a:rPr lang="en-US" dirty="0"/>
              <a:t>Second level</a:t>
            </a:r>
          </a:p>
          <a:p>
            <a:pPr lvl="2"/>
            <a:r>
              <a:rPr lang="en-US" sz="1000" i="0" cap="all" spc="100" dirty="0">
                <a:latin typeface="Oswald" charset="0"/>
                <a:ea typeface="Oswald" charset="0"/>
                <a:cs typeface="Oswald" charset="0"/>
              </a:rPr>
              <a:t>⏤ </a:t>
            </a:r>
            <a:r>
              <a:rPr lang="en-US" dirty="0"/>
              <a:t>THIRD LEVEL</a:t>
            </a:r>
          </a:p>
        </p:txBody>
      </p:sp>
      <p:sp>
        <p:nvSpPr>
          <p:cNvPr id="5"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4"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7C3732AE-1FFD-7E4F-99CE-82D1A6A150C2}" type="datetime5">
              <a:rPr lang="en-US" smtClean="0"/>
              <a:t>26-Jul-19</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 Vertical photo">
    <p:spTree>
      <p:nvGrpSpPr>
        <p:cNvPr id="1" name=""/>
        <p:cNvGrpSpPr/>
        <p:nvPr/>
      </p:nvGrpSpPr>
      <p:grpSpPr>
        <a:xfrm>
          <a:off x="0" y="0"/>
          <a:ext cx="0" cy="0"/>
          <a:chOff x="0" y="0"/>
          <a:chExt cx="0" cy="0"/>
        </a:xfrm>
      </p:grpSpPr>
      <p:sp>
        <p:nvSpPr>
          <p:cNvPr id="5" name="Picture Placeholder 3">
            <a:extLst>
              <a:ext uri="{C183D7F6-B498-43B3-948B-1728B52AA6E4}">
                <adec:decorative xmlns:adec="http://schemas.microsoft.com/office/drawing/2017/decorative" val="1"/>
              </a:ext>
            </a:extLst>
          </p:cNvPr>
          <p:cNvSpPr>
            <a:spLocks noGrp="1"/>
          </p:cNvSpPr>
          <p:nvPr>
            <p:ph type="pic" sz="quarter" idx="13"/>
          </p:nvPr>
        </p:nvSpPr>
        <p:spPr>
          <a:xfrm>
            <a:off x="297214" y="1"/>
            <a:ext cx="3188494" cy="6857999"/>
          </a:xfrm>
          <a:solidFill>
            <a:schemeClr val="bg1"/>
          </a:solidFill>
        </p:spPr>
        <p:txBody>
          <a:bodyPr/>
          <a:lstStyle>
            <a:lvl1pPr marL="0" indent="0">
              <a:buNone/>
              <a:defRPr/>
            </a:lvl1pPr>
          </a:lstStyle>
          <a:p>
            <a:r>
              <a:rPr lang="en-US" dirty="0"/>
              <a:t>Drag picture to placeholder or click icon to add</a:t>
            </a:r>
          </a:p>
        </p:txBody>
      </p:sp>
      <p:sp>
        <p:nvSpPr>
          <p:cNvPr id="6" name="Title 1"/>
          <p:cNvSpPr>
            <a:spLocks noGrp="1"/>
          </p:cNvSpPr>
          <p:nvPr>
            <p:ph type="title" hasCustomPrompt="1"/>
          </p:nvPr>
        </p:nvSpPr>
        <p:spPr>
          <a:xfrm>
            <a:off x="4013462" y="1590738"/>
            <a:ext cx="5477256" cy="621681"/>
          </a:xfrm>
        </p:spPr>
        <p:txBody>
          <a:bodyPr lIns="0" anchor="b">
            <a:noAutofit/>
          </a:bodyPr>
          <a:lstStyle>
            <a:lvl1pPr>
              <a:defRPr sz="1400">
                <a:solidFill>
                  <a:schemeClr val="tx1"/>
                </a:solidFill>
                <a:latin typeface="Oswald" panose="02000503000000000000" pitchFamily="2" charset="0"/>
              </a:defRPr>
            </a:lvl1pPr>
          </a:lstStyle>
          <a:p>
            <a:r>
              <a:rPr lang="en-US" dirty="0"/>
              <a:t>SUBHEAD GOES HERE</a:t>
            </a:r>
          </a:p>
        </p:txBody>
      </p:sp>
      <p:sp>
        <p:nvSpPr>
          <p:cNvPr id="3" name="Content Placeholder 2"/>
          <p:cNvSpPr>
            <a:spLocks noGrp="1"/>
          </p:cNvSpPr>
          <p:nvPr>
            <p:ph idx="1" hasCustomPrompt="1"/>
          </p:nvPr>
        </p:nvSpPr>
        <p:spPr>
          <a:xfrm>
            <a:off x="4013461" y="3072385"/>
            <a:ext cx="5477256" cy="3104579"/>
          </a:xfrm>
        </p:spPr>
        <p:txBody>
          <a:bodyPr lIns="0" anchor="t">
            <a:normAutofit/>
          </a:bodyPr>
          <a:lstStyle>
            <a:lvl1pPr marL="0" indent="0">
              <a:buNone/>
              <a:defRPr sz="1400" b="0" i="1">
                <a:solidFill>
                  <a:schemeClr val="tx1"/>
                </a:solidFill>
                <a:latin typeface="Georgia" charset="0"/>
                <a:ea typeface="Georgia" charset="0"/>
                <a:cs typeface="Georgia" charset="0"/>
              </a:defRPr>
            </a:lvl1pPr>
            <a:lvl2pPr marL="7938" indent="0">
              <a:spcBef>
                <a:spcPts val="1800"/>
              </a:spcBef>
              <a:buNone/>
              <a:tabLst/>
              <a:defRPr sz="900" b="0" i="0" cap="all" spc="100" baseline="0">
                <a:solidFill>
                  <a:schemeClr val="tx1"/>
                </a:solidFill>
                <a:latin typeface="Oswald" charset="0"/>
                <a:ea typeface="Oswald" charset="0"/>
                <a:cs typeface="Oswald" charset="0"/>
              </a:defRPr>
            </a:lvl2pPr>
            <a:lvl3pPr marL="9144">
              <a:spcBef>
                <a:spcPts val="2400"/>
              </a:spcBef>
              <a:buFontTx/>
              <a:buNone/>
              <a:defRPr sz="1000">
                <a:solidFill>
                  <a:schemeClr val="tx1">
                    <a:lumMod val="50000"/>
                    <a:lumOff val="50000"/>
                  </a:schemeClr>
                </a:solidFill>
                <a:latin typeface="Oswald" charset="0"/>
                <a:ea typeface="Oswald" charset="0"/>
                <a:cs typeface="Oswald" charset="0"/>
              </a:defRPr>
            </a:lvl3pPr>
          </a:lstStyle>
          <a:p>
            <a:pPr lvl="0"/>
            <a:r>
              <a:rPr lang="en-US" dirty="0"/>
              <a:t>Level 1 title</a:t>
            </a:r>
          </a:p>
          <a:p>
            <a:pPr lvl="1"/>
            <a:r>
              <a:rPr lang="en-US" dirty="0"/>
              <a:t>⏤ SECOND LEVEL</a:t>
            </a:r>
          </a:p>
        </p:txBody>
      </p:sp>
      <p:cxnSp>
        <p:nvCxnSpPr>
          <p:cNvPr id="9" name="Straight Connector 8">
            <a:extLst>
              <a:ext uri="{C183D7F6-B498-43B3-948B-1728B52AA6E4}">
                <adec:decorative xmlns:adec="http://schemas.microsoft.com/office/drawing/2017/decorative" val="1"/>
              </a:ext>
            </a:extLst>
          </p:cNvPr>
          <p:cNvCxnSpPr/>
          <p:nvPr userDrawn="1"/>
        </p:nvCxnSpPr>
        <p:spPr>
          <a:xfrm>
            <a:off x="4013462" y="2249351"/>
            <a:ext cx="547725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4" hasCustomPrompt="1"/>
          </p:nvPr>
        </p:nvSpPr>
        <p:spPr>
          <a:xfrm>
            <a:off x="990069" y="5724525"/>
            <a:ext cx="2353207" cy="471488"/>
          </a:xfrm>
        </p:spPr>
        <p:txBody>
          <a:bodyPr anchor="t">
            <a:normAutofit/>
          </a:bodyPr>
          <a:lstStyle>
            <a:lvl1pPr marL="0" indent="0" algn="r">
              <a:spcBef>
                <a:spcPts val="0"/>
              </a:spcBef>
              <a:spcAft>
                <a:spcPts val="0"/>
              </a:spcAft>
              <a:buNone/>
              <a:defRPr sz="800" b="0" i="1" cap="none" spc="0" baseline="0">
                <a:solidFill>
                  <a:schemeClr val="bg1"/>
                </a:solidFill>
                <a:latin typeface="+mn-lt"/>
              </a:defRPr>
            </a:lvl1pPr>
            <a:lvl2pPr marL="0">
              <a:lnSpc>
                <a:spcPct val="100000"/>
              </a:lnSpc>
              <a:spcBef>
                <a:spcPts val="2400"/>
              </a:spcBef>
              <a:defRPr sz="900" i="0">
                <a:latin typeface="Oswald" panose="02000503000000000000" pitchFamily="2" charset="0"/>
              </a:defRPr>
            </a:lvl2pPr>
            <a:lvl3pPr marL="11113" indent="0">
              <a:spcBef>
                <a:spcPts val="2400"/>
              </a:spcBef>
              <a:buFontTx/>
              <a:buNone/>
              <a:defRPr sz="1000">
                <a:solidFill>
                  <a:schemeClr val="tx1">
                    <a:lumMod val="50000"/>
                    <a:lumOff val="50000"/>
                  </a:schemeClr>
                </a:solidFill>
                <a:latin typeface="Oswald" panose="02000503000000000000" pitchFamily="2" charset="0"/>
              </a:defRPr>
            </a:lvl3pPr>
            <a:lvl4pPr marL="0" indent="0">
              <a:spcBef>
                <a:spcPts val="1800"/>
              </a:spcBef>
              <a:buFontTx/>
              <a:buNone/>
              <a:defRPr sz="1000" cap="none">
                <a:solidFill>
                  <a:schemeClr val="tx1">
                    <a:lumMod val="50000"/>
                    <a:lumOff val="50000"/>
                  </a:schemeClr>
                </a:solidFill>
                <a:latin typeface="Oswald" panose="02000503000000000000" pitchFamily="2" charset="0"/>
              </a:defRPr>
            </a:lvl4pPr>
          </a:lstStyle>
          <a:p>
            <a:pPr lvl="0"/>
            <a:r>
              <a:rPr lang="en-US" dirty="0"/>
              <a:t>Level 1 title</a:t>
            </a:r>
          </a:p>
        </p:txBody>
      </p:sp>
      <p:sp>
        <p:nvSpPr>
          <p:cNvPr id="13"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8"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6CFA09B8-C634-4F4B-9A72-48F367EAD694}" type="datetime5">
              <a:rPr lang="en-US" smtClean="0"/>
              <a:t>26-Jul-19</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C Blank">
    <p:spTree>
      <p:nvGrpSpPr>
        <p:cNvPr id="1" name=""/>
        <p:cNvGrpSpPr/>
        <p:nvPr/>
      </p:nvGrpSpPr>
      <p:grpSpPr>
        <a:xfrm>
          <a:off x="0" y="0"/>
          <a:ext cx="0" cy="0"/>
          <a:chOff x="0" y="0"/>
          <a:chExt cx="0" cy="0"/>
        </a:xfrm>
      </p:grpSpPr>
      <p:sp>
        <p:nvSpPr>
          <p:cNvPr id="2"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bg1"/>
                </a:solidFill>
                <a:latin typeface="Georgia" charset="0"/>
                <a:ea typeface="Georgia" charset="0"/>
                <a:cs typeface="Georgia" charset="0"/>
              </a:defRPr>
            </a:lvl1pPr>
          </a:lstStyle>
          <a:p>
            <a:r>
              <a:rPr lang="en-US"/>
              <a:t>Booz Allen Hamilton, Inc. Internal</a:t>
            </a:r>
            <a:endParaRPr lang="en-US" dirty="0"/>
          </a:p>
        </p:txBody>
      </p:sp>
      <p:sp>
        <p:nvSpPr>
          <p:cNvPr id="3"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FBBD7A8A-A1A2-B64B-A08B-BF849F7760A4}" type="datetime5">
              <a:rPr lang="en-US" smtClean="0"/>
              <a:t>26-Jul-19</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C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a:t>
            </a:r>
          </a:p>
        </p:txBody>
      </p:sp>
      <p:sp>
        <p:nvSpPr>
          <p:cNvPr id="6" name="Content Placeholder 5"/>
          <p:cNvSpPr>
            <a:spLocks noGrp="1"/>
          </p:cNvSpPr>
          <p:nvPr>
            <p:ph sz="quarter" idx="12" hasCustomPrompt="1"/>
          </p:nvPr>
        </p:nvSpPr>
        <p:spPr>
          <a:xfrm>
            <a:off x="4013994" y="1027114"/>
            <a:ext cx="5477256" cy="5153025"/>
          </a:xfrm>
        </p:spPr>
        <p:txBody>
          <a:bodyPr>
            <a:normAutofit/>
          </a:bodyPr>
          <a:lstStyle>
            <a:lvl1pPr marL="0" indent="0">
              <a:spcBef>
                <a:spcPts val="1800"/>
              </a:spcBef>
              <a:buNone/>
              <a:defRPr sz="1600" i="0" cap="all" spc="100" baseline="0">
                <a:latin typeface="Calibri" charset="0"/>
                <a:ea typeface="Calibri" charset="0"/>
                <a:cs typeface="Calibri" charset="0"/>
              </a:defRPr>
            </a:lvl1pPr>
            <a:lvl2pPr marL="457200" indent="0">
              <a:spcBef>
                <a:spcPts val="1200"/>
              </a:spcBef>
              <a:buNone/>
              <a:defRPr/>
            </a:lvl2pPr>
          </a:lstStyle>
          <a:p>
            <a:pPr lvl="0"/>
            <a:r>
              <a:rPr lang="en-US" dirty="0"/>
              <a:t>Section 1</a:t>
            </a:r>
          </a:p>
          <a:p>
            <a:pPr lvl="0"/>
            <a:r>
              <a:rPr lang="en-US" dirty="0"/>
              <a:t>Section 2</a:t>
            </a:r>
          </a:p>
          <a:p>
            <a:pPr lvl="0"/>
            <a:r>
              <a:rPr lang="en-US" dirty="0"/>
              <a:t>Section 3</a:t>
            </a:r>
          </a:p>
          <a:p>
            <a:pPr lvl="0"/>
            <a:r>
              <a:rPr lang="en-US" dirty="0"/>
              <a:t>Section 4</a:t>
            </a:r>
          </a:p>
          <a:p>
            <a:pPr lvl="0"/>
            <a:r>
              <a:rPr lang="en-US" dirty="0"/>
              <a:t>Section 5</a:t>
            </a:r>
          </a:p>
          <a:p>
            <a:pPr lvl="0"/>
            <a:r>
              <a:rPr lang="en-US" dirty="0"/>
              <a:t>Section 6</a:t>
            </a:r>
          </a:p>
        </p:txBody>
      </p:sp>
      <p:sp>
        <p:nvSpPr>
          <p:cNvPr id="10"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bg1"/>
                </a:solidFill>
                <a:latin typeface="Georgia" charset="0"/>
                <a:ea typeface="Georgia" charset="0"/>
                <a:cs typeface="Georgia" charset="0"/>
              </a:defRPr>
            </a:lvl1pPr>
          </a:lstStyle>
          <a:p>
            <a:r>
              <a:rPr lang="en-US"/>
              <a:t>Booz Allen Hamilton, Inc. Internal</a:t>
            </a:r>
            <a:endParaRPr lang="en-US" dirty="0"/>
          </a:p>
        </p:txBody>
      </p:sp>
      <p:sp>
        <p:nvSpPr>
          <p:cNvPr id="5"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9C68F323-F1FB-0A4E-8E7E-D0AB5F90FB6D}" type="datetime5">
              <a:rPr lang="en-US" smtClean="0"/>
              <a:t>26-Jul-19</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C T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Table of contents</a:t>
            </a:r>
          </a:p>
        </p:txBody>
      </p:sp>
      <p:sp>
        <p:nvSpPr>
          <p:cNvPr id="6" name="Content Placeholder 5"/>
          <p:cNvSpPr>
            <a:spLocks noGrp="1"/>
          </p:cNvSpPr>
          <p:nvPr>
            <p:ph sz="quarter" idx="12" hasCustomPrompt="1"/>
          </p:nvPr>
        </p:nvSpPr>
        <p:spPr>
          <a:xfrm>
            <a:off x="4013993" y="1027114"/>
            <a:ext cx="5477256" cy="5153025"/>
          </a:xfrm>
        </p:spPr>
        <p:txBody>
          <a:bodyPr/>
          <a:lstStyle>
            <a:lvl1pPr marL="0" indent="0">
              <a:spcBef>
                <a:spcPts val="1200"/>
              </a:spcBef>
              <a:buNone/>
              <a:defRPr sz="1800" i="1" cap="none" spc="0" baseline="0">
                <a:latin typeface="Georgia" charset="0"/>
                <a:ea typeface="Georgia" charset="0"/>
                <a:cs typeface="Georgia" charset="0"/>
              </a:defRPr>
            </a:lvl1pPr>
            <a:lvl2pPr marL="457200" indent="0">
              <a:spcBef>
                <a:spcPts val="1200"/>
              </a:spcBef>
              <a:buNone/>
              <a:defRPr/>
            </a:lvl2pPr>
          </a:lstStyle>
          <a:p>
            <a:pPr lvl="0"/>
            <a:r>
              <a:rPr lang="en-US" dirty="0"/>
              <a:t>Click to edit master text styles</a:t>
            </a:r>
          </a:p>
          <a:p>
            <a:pPr lvl="1"/>
            <a:r>
              <a:rPr lang="en-US" dirty="0"/>
              <a:t>Second level</a:t>
            </a:r>
          </a:p>
        </p:txBody>
      </p:sp>
      <p:sp>
        <p:nvSpPr>
          <p:cNvPr id="8"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bg1"/>
                </a:solidFill>
                <a:latin typeface="Georgia" charset="0"/>
                <a:ea typeface="Georgia" charset="0"/>
                <a:cs typeface="Georgia" charset="0"/>
              </a:defRPr>
            </a:lvl1pPr>
          </a:lstStyle>
          <a:p>
            <a:r>
              <a:rPr lang="en-US"/>
              <a:t>Booz Allen Hamilton, Inc. Internal</a:t>
            </a:r>
            <a:endParaRPr lang="en-US" dirty="0"/>
          </a:p>
        </p:txBody>
      </p:sp>
      <p:sp>
        <p:nvSpPr>
          <p:cNvPr id="5"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1D3652EA-6DAB-7D4D-9A97-5EE49ABC1A85}" type="datetime5">
              <a:rPr lang="en-US" smtClean="0"/>
              <a:t>26-Jul-19</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C Pull Quote 1">
    <p:spTree>
      <p:nvGrpSpPr>
        <p:cNvPr id="1" name=""/>
        <p:cNvGrpSpPr/>
        <p:nvPr/>
      </p:nvGrpSpPr>
      <p:grpSpPr>
        <a:xfrm>
          <a:off x="0" y="0"/>
          <a:ext cx="0" cy="0"/>
          <a:chOff x="0" y="0"/>
          <a:chExt cx="0" cy="0"/>
        </a:xfrm>
      </p:grpSpPr>
      <p:sp>
        <p:nvSpPr>
          <p:cNvPr id="5" name="Content Placeholder 4"/>
          <p:cNvSpPr>
            <a:spLocks noGrp="1"/>
          </p:cNvSpPr>
          <p:nvPr>
            <p:ph sz="quarter" idx="12" hasCustomPrompt="1"/>
          </p:nvPr>
        </p:nvSpPr>
        <p:spPr>
          <a:xfrm>
            <a:off x="4013462" y="406400"/>
            <a:ext cx="5477256" cy="5778500"/>
          </a:xfrm>
        </p:spPr>
        <p:txBody>
          <a:bodyPr anchor="ctr">
            <a:normAutofit/>
          </a:bodyPr>
          <a:lstStyle>
            <a:lvl1pPr marL="0" marR="0" indent="0" algn="l" defTabSz="914400" rtl="0" eaLnBrk="1" fontAlgn="auto" latinLnBrk="0" hangingPunct="1">
              <a:lnSpc>
                <a:spcPts val="3000"/>
              </a:lnSpc>
              <a:spcBef>
                <a:spcPts val="1200"/>
              </a:spcBef>
              <a:spcAft>
                <a:spcPts val="600"/>
              </a:spcAft>
              <a:buClrTx/>
              <a:buSzTx/>
              <a:buFont typeface="Arial"/>
              <a:buNone/>
              <a:tabLst/>
              <a:defRPr sz="2000" cap="all" spc="100" baseline="0">
                <a:latin typeface="Oswald" charset="0"/>
                <a:ea typeface="Oswald" charset="0"/>
                <a:cs typeface="Oswald" charset="0"/>
              </a:defRPr>
            </a:lvl1pPr>
          </a:lstStyle>
          <a:p>
            <a:pPr lvl="0"/>
            <a:r>
              <a:rPr lang="en-US" dirty="0"/>
              <a:t>Pull quote goes here. Use a spot color to call out certain words. Pull quote goes here. Use a spot color to call out certain words. Pull quote goes here. Use a spot color to call out certain words.</a:t>
            </a:r>
          </a:p>
        </p:txBody>
      </p:sp>
      <p:sp>
        <p:nvSpPr>
          <p:cNvPr id="6"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bg1"/>
                </a:solidFill>
                <a:latin typeface="Georgia" charset="0"/>
                <a:ea typeface="Georgia" charset="0"/>
                <a:cs typeface="Georgia" charset="0"/>
              </a:defRPr>
            </a:lvl1pPr>
          </a:lstStyle>
          <a:p>
            <a:r>
              <a:rPr lang="en-US"/>
              <a:t>Booz Allen Hamilton, Inc. Internal</a:t>
            </a:r>
            <a:endParaRPr lang="en-US" dirty="0"/>
          </a:p>
        </p:txBody>
      </p:sp>
      <p:sp>
        <p:nvSpPr>
          <p:cNvPr id="4"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7D609D5A-FC4B-DA4D-827D-2114892A319A}" type="datetime5">
              <a:rPr lang="en-US" smtClean="0"/>
              <a:t>26-Jul-19</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C Pull quote 2">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4013993" y="368301"/>
            <a:ext cx="5477256" cy="5811838"/>
          </a:xfrm>
        </p:spPr>
        <p:txBody>
          <a:bodyPr anchor="ctr"/>
          <a:lstStyle>
            <a:lvl1pPr marL="0" indent="0">
              <a:spcBef>
                <a:spcPts val="0"/>
              </a:spcBef>
              <a:spcAft>
                <a:spcPts val="600"/>
              </a:spcAft>
              <a:buNone/>
              <a:defRPr sz="1000" i="0" cap="none" spc="0" baseline="0">
                <a:solidFill>
                  <a:schemeClr val="bg1"/>
                </a:solidFill>
                <a:latin typeface="Oswald" charset="0"/>
                <a:ea typeface="Oswald" charset="0"/>
                <a:cs typeface="Oswald" charset="0"/>
              </a:defRPr>
            </a:lvl1pPr>
            <a:lvl2pPr marL="0" indent="0">
              <a:lnSpc>
                <a:spcPts val="3000"/>
              </a:lnSpc>
              <a:spcBef>
                <a:spcPts val="1800"/>
              </a:spcBef>
              <a:spcAft>
                <a:spcPts val="0"/>
              </a:spcAft>
              <a:buNone/>
              <a:tabLst/>
              <a:defRPr sz="2000">
                <a:solidFill>
                  <a:schemeClr val="bg1"/>
                </a:solidFill>
              </a:defRPr>
            </a:lvl2pPr>
            <a:lvl3pPr>
              <a:spcBef>
                <a:spcPts val="2400"/>
              </a:spcBef>
              <a:defRPr sz="1000">
                <a:solidFill>
                  <a:schemeClr val="bg1"/>
                </a:solidFill>
                <a:latin typeface="Oswald" charset="0"/>
                <a:ea typeface="Oswald" charset="0"/>
                <a:cs typeface="Oswald" charset="0"/>
              </a:defRPr>
            </a:lvl3pPr>
          </a:lstStyle>
          <a:p>
            <a:pPr lvl="0"/>
            <a:r>
              <a:rPr lang="en-US" dirty="0"/>
              <a:t>Level 1 Title</a:t>
            </a:r>
          </a:p>
          <a:p>
            <a:pPr lvl="1"/>
            <a:r>
              <a:rPr lang="en-US" dirty="0"/>
              <a:t>Second level</a:t>
            </a:r>
          </a:p>
          <a:p>
            <a:pPr lvl="2"/>
            <a:r>
              <a:rPr lang="en-US" sz="1000" i="0" cap="all" spc="100" dirty="0">
                <a:latin typeface="Oswald" charset="0"/>
                <a:ea typeface="Oswald" charset="0"/>
                <a:cs typeface="Oswald" charset="0"/>
              </a:rPr>
              <a:t>⏤ </a:t>
            </a:r>
            <a:r>
              <a:rPr lang="en-US" dirty="0"/>
              <a:t>THIRD LEVEL</a:t>
            </a:r>
          </a:p>
        </p:txBody>
      </p:sp>
      <p:sp>
        <p:nvSpPr>
          <p:cNvPr id="5"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bg1"/>
                </a:solidFill>
                <a:latin typeface="Georgia" charset="0"/>
                <a:ea typeface="Georgia" charset="0"/>
                <a:cs typeface="Georgia" charset="0"/>
              </a:defRPr>
            </a:lvl1pPr>
          </a:lstStyle>
          <a:p>
            <a:r>
              <a:rPr lang="en-US"/>
              <a:t>Booz Allen Hamilton, Inc. Internal</a:t>
            </a:r>
            <a:endParaRPr lang="en-US" dirty="0"/>
          </a:p>
        </p:txBody>
      </p:sp>
      <p:sp>
        <p:nvSpPr>
          <p:cNvPr id="4"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70AA0AB9-7C43-F247-8AF0-3370FA62AA49}" type="datetime5">
              <a:rPr lang="en-US" smtClean="0"/>
              <a:t>26-Jul-19</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C Divider ">
    <p:bg>
      <p:bgPr>
        <a:gradFill>
          <a:gsLst>
            <a:gs pos="16000">
              <a:schemeClr val="accent2"/>
            </a:gs>
            <a:gs pos="74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0" y="3594"/>
            <a:ext cx="9293135" cy="6854405"/>
          </a:xfrm>
          <a:noFill/>
        </p:spPr>
        <p:txBody>
          <a:bodyPr anchor="ctr">
            <a:noAutofit/>
          </a:bodyPr>
          <a:lstStyle>
            <a:lvl1pPr algn="ctr">
              <a:defRPr sz="6000" spc="200" baseline="0">
                <a:solidFill>
                  <a:schemeClr val="bg1"/>
                </a:solidFill>
              </a:defRPr>
            </a:lvl1pPr>
          </a:lstStyle>
          <a:p>
            <a:r>
              <a:rPr lang="en-US" dirty="0"/>
              <a:t>Divider heading</a:t>
            </a:r>
          </a:p>
        </p:txBody>
      </p:sp>
    </p:spTree>
    <p:extLst>
      <p:ext uri="{BB962C8B-B14F-4D97-AF65-F5344CB8AC3E}">
        <p14:creationId xmlns:p14="http://schemas.microsoft.com/office/powerpoint/2010/main" val="36340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 Divider">
    <p:bg>
      <p:bgPr>
        <a:pattFill prst="pct5">
          <a:fgClr>
            <a:srgbClr val="97D6EC"/>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0" y="3594"/>
            <a:ext cx="9293135" cy="6854405"/>
          </a:xfrm>
        </p:spPr>
        <p:txBody>
          <a:bodyPr anchor="ctr">
            <a:noAutofit/>
          </a:bodyPr>
          <a:lstStyle>
            <a:lvl1pPr algn="ctr">
              <a:defRPr sz="6000" spc="200" baseline="0">
                <a:solidFill>
                  <a:schemeClr val="tx1"/>
                </a:solidFill>
              </a:defRPr>
            </a:lvl1pPr>
          </a:lstStyle>
          <a:p>
            <a:r>
              <a:rPr lang="en-US" dirty="0"/>
              <a:t>Divider heading</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321624" y="1"/>
            <a:ext cx="9584377"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title" hasCustomPrompt="1"/>
          </p:nvPr>
        </p:nvSpPr>
        <p:spPr>
          <a:xfrm>
            <a:off x="717825" y="758952"/>
            <a:ext cx="8766027" cy="3566160"/>
          </a:xfrm>
        </p:spPr>
        <p:txBody>
          <a:bodyPr anchor="b" anchorCtr="0">
            <a:normAutofit/>
          </a:bodyPr>
          <a:lstStyle>
            <a:lvl1pPr>
              <a:lnSpc>
                <a:spcPct val="85000"/>
              </a:lnSpc>
              <a:defRPr sz="4500" b="0">
                <a:solidFill>
                  <a:schemeClr val="tx1"/>
                </a:solidFill>
              </a:defRPr>
            </a:lvl1pPr>
          </a:lstStyle>
          <a:p>
            <a:r>
              <a:rPr lang="en-US" dirty="0"/>
              <a:t>Section heading</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7"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E282D739-D6D9-9448-A097-CFFBD77CB554}" type="datetime5">
              <a:rPr lang="en-US" smtClean="0"/>
              <a:t>26-Jul-19</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717825" y="4343400"/>
            <a:ext cx="876602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F TOC W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Table of Contents</a:t>
            </a:r>
          </a:p>
        </p:txBody>
      </p:sp>
      <p:sp>
        <p:nvSpPr>
          <p:cNvPr id="10" name="Content Placeholder 8"/>
          <p:cNvSpPr>
            <a:spLocks noGrp="1"/>
          </p:cNvSpPr>
          <p:nvPr>
            <p:ph sz="quarter" idx="13" hasCustomPrompt="1"/>
          </p:nvPr>
        </p:nvSpPr>
        <p:spPr>
          <a:xfrm>
            <a:off x="717825" y="1550021"/>
            <a:ext cx="4177970"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13" name="Content Placeholder 8"/>
          <p:cNvSpPr>
            <a:spLocks noGrp="1"/>
          </p:cNvSpPr>
          <p:nvPr>
            <p:ph sz="quarter" idx="14" hasCustomPrompt="1"/>
          </p:nvPr>
        </p:nvSpPr>
        <p:spPr>
          <a:xfrm>
            <a:off x="5305882" y="1550021"/>
            <a:ext cx="4177970"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7" name="Date Placeholder 3"/>
          <p:cNvSpPr>
            <a:spLocks noGrp="1"/>
          </p:cNvSpPr>
          <p:nvPr>
            <p:ph type="dt" sz="half" idx="2"/>
          </p:nvPr>
        </p:nvSpPr>
        <p:spPr>
          <a:xfrm>
            <a:off x="4688204" y="6456602"/>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B74D16D2-C096-9745-B82D-8DDBCB525168}" type="datetime5">
              <a:rPr lang="en-US" smtClean="0"/>
              <a:t>26-Jul-19</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F TOC Wide 3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Table of Contents</a:t>
            </a:r>
          </a:p>
        </p:txBody>
      </p:sp>
      <p:sp>
        <p:nvSpPr>
          <p:cNvPr id="10" name="Content Placeholder 8"/>
          <p:cNvSpPr>
            <a:spLocks noGrp="1"/>
          </p:cNvSpPr>
          <p:nvPr>
            <p:ph sz="quarter" idx="13" hasCustomPrompt="1"/>
          </p:nvPr>
        </p:nvSpPr>
        <p:spPr>
          <a:xfrm>
            <a:off x="717825" y="1550021"/>
            <a:ext cx="2639208"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13" name="Content Placeholder 8"/>
          <p:cNvSpPr>
            <a:spLocks noGrp="1"/>
          </p:cNvSpPr>
          <p:nvPr>
            <p:ph sz="quarter" idx="14" hasCustomPrompt="1"/>
          </p:nvPr>
        </p:nvSpPr>
        <p:spPr>
          <a:xfrm>
            <a:off x="3781235" y="1550021"/>
            <a:ext cx="2639208"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14" name="Content Placeholder 8"/>
          <p:cNvSpPr>
            <a:spLocks noGrp="1"/>
          </p:cNvSpPr>
          <p:nvPr>
            <p:ph sz="quarter" idx="15" hasCustomPrompt="1"/>
          </p:nvPr>
        </p:nvSpPr>
        <p:spPr>
          <a:xfrm>
            <a:off x="6844644" y="1550021"/>
            <a:ext cx="2639208" cy="4626943"/>
          </a:xfrm>
        </p:spPr>
        <p:txBody>
          <a:bodyPr/>
          <a:lstStyle>
            <a:lvl1pPr marL="5080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dirty="0"/>
              <a:t>Section</a:t>
            </a:r>
          </a:p>
          <a:p>
            <a:pPr lvl="1"/>
            <a:r>
              <a:rPr lang="en-US" dirty="0"/>
              <a:t>Subsection</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Booz Allen Hamilton, Inc. Internal</a:t>
            </a:r>
            <a:endParaRPr lang="en-US" dirty="0"/>
          </a:p>
        </p:txBody>
      </p:sp>
      <p:sp>
        <p:nvSpPr>
          <p:cNvPr id="11" name="Date Placeholder 3"/>
          <p:cNvSpPr>
            <a:spLocks noGrp="1"/>
          </p:cNvSpPr>
          <p:nvPr>
            <p:ph type="dt" sz="half" idx="2"/>
          </p:nvPr>
        </p:nvSpPr>
        <p:spPr>
          <a:xfrm>
            <a:off x="4688204" y="6456602"/>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874BC387-268F-1949-AE9E-AFDCDC627A67}" type="datetime5">
              <a:rPr lang="en-US" smtClean="0"/>
              <a:t>26-Jul-19</a:t>
            </a:fld>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3573586" y="1550021"/>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p:nvPr userDrawn="1"/>
        </p:nvCxnSpPr>
        <p:spPr>
          <a:xfrm>
            <a:off x="6622864" y="1550021"/>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4.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lide Number Placeholder 15"/>
          <p:cNvSpPr>
            <a:spLocks noGrp="1"/>
          </p:cNvSpPr>
          <p:nvPr>
            <p:ph type="sldNum" sz="quarter" idx="4"/>
          </p:nvPr>
        </p:nvSpPr>
        <p:spPr>
          <a:xfrm>
            <a:off x="8988552"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14" name="Footer Placeholder 13"/>
          <p:cNvSpPr>
            <a:spLocks noGrp="1"/>
          </p:cNvSpPr>
          <p:nvPr>
            <p:ph type="ftr" sz="quarter" idx="3"/>
          </p:nvPr>
        </p:nvSpPr>
        <p:spPr>
          <a:xfrm>
            <a:off x="717823" y="6400451"/>
            <a:ext cx="3967310"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2" name="Title Placeholder 1"/>
          <p:cNvSpPr>
            <a:spLocks noGrp="1"/>
          </p:cNvSpPr>
          <p:nvPr>
            <p:ph type="title"/>
          </p:nvPr>
        </p:nvSpPr>
        <p:spPr>
          <a:xfrm>
            <a:off x="717826" y="173773"/>
            <a:ext cx="8769096" cy="981308"/>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17826" y="1554480"/>
            <a:ext cx="8769096" cy="4626943"/>
          </a:xfrm>
          <a:prstGeom prst="rect">
            <a:avLst/>
          </a:prstGeom>
        </p:spPr>
        <p:txBody>
          <a:bodyPr vert="horz" lIns="0" tIns="0" rIns="0" bIns="0" rtlCol="0">
            <a:noAutofit/>
          </a:body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7" name="Rectangle 6"/>
          <p:cNvSpPr/>
          <p:nvPr userDrawn="1"/>
        </p:nvSpPr>
        <p:spPr bwMode="auto">
          <a:xfrm>
            <a:off x="0" y="1"/>
            <a:ext cx="29718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endParaRPr lang="en-US" sz="1200" dirty="0">
              <a:solidFill>
                <a:schemeClr val="bg1"/>
              </a:solidFill>
            </a:endParaRPr>
          </a:p>
        </p:txBody>
      </p:sp>
      <p:cxnSp>
        <p:nvCxnSpPr>
          <p:cNvPr id="8" name="Straight Connector 7"/>
          <p:cNvCxnSpPr/>
          <p:nvPr userDrawn="1"/>
        </p:nvCxnSpPr>
        <p:spPr>
          <a:xfrm>
            <a:off x="717827" y="1276283"/>
            <a:ext cx="87690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7D9D32CC-FC49-2644-B634-B7E44CF5B8FB}" type="datetime5">
              <a:rPr lang="en-US" smtClean="0"/>
              <a:t>26-Jul-19</a:t>
            </a:fld>
            <a:endParaRPr lang="en-US" dirty="0"/>
          </a:p>
        </p:txBody>
      </p:sp>
    </p:spTree>
    <p:extLst>
      <p:ext uri="{BB962C8B-B14F-4D97-AF65-F5344CB8AC3E}">
        <p14:creationId xmlns:p14="http://schemas.microsoft.com/office/powerpoint/2010/main" val="1243657424"/>
      </p:ext>
    </p:extLst>
  </p:cSld>
  <p:clrMap bg1="lt1" tx1="dk1" bg2="lt2" tx2="dk2" accent1="accent1" accent2="accent2" accent3="accent3" accent4="accent4" accent5="accent5" accent6="accent6" hlink="hlink" folHlink="folHlink"/>
  <p:sldLayoutIdLst>
    <p:sldLayoutId id="2147483664" r:id="rId1"/>
    <p:sldLayoutId id="2147483715" r:id="rId2"/>
    <p:sldLayoutId id="2147483716" r:id="rId3"/>
    <p:sldLayoutId id="2147483719" r:id="rId4"/>
    <p:sldLayoutId id="2147483667" r:id="rId5"/>
    <p:sldLayoutId id="2147483699" r:id="rId6"/>
    <p:sldLayoutId id="2147483749" r:id="rId7"/>
    <p:sldLayoutId id="2147483758" r:id="rId8"/>
    <p:sldLayoutId id="2147483750" r:id="rId9"/>
    <p:sldLayoutId id="2147483693" r:id="rId10"/>
    <p:sldLayoutId id="2147483755" r:id="rId11"/>
    <p:sldLayoutId id="2147483670" r:id="rId12"/>
    <p:sldLayoutId id="2147483666" r:id="rId13"/>
    <p:sldLayoutId id="2147483671" r:id="rId14"/>
    <p:sldLayoutId id="2147483672" r:id="rId15"/>
    <p:sldLayoutId id="2147483698" r:id="rId16"/>
    <p:sldLayoutId id="2147483673" r:id="rId17"/>
    <p:sldLayoutId id="2147483674" r:id="rId18"/>
    <p:sldLayoutId id="2147483757" r:id="rId19"/>
    <p:sldLayoutId id="2147483724" r:id="rId20"/>
    <p:sldLayoutId id="2147483761" r:id="rId21"/>
  </p:sldLayoutIdLst>
  <p:hf hdr="0" dt="0"/>
  <p:txStyles>
    <p:titleStyle>
      <a:lvl1pPr algn="l" defTabSz="914400" rtl="0" eaLnBrk="1" latinLnBrk="0" hangingPunct="1">
        <a:lnSpc>
          <a:spcPct val="90000"/>
        </a:lnSpc>
        <a:spcBef>
          <a:spcPct val="0"/>
        </a:spcBef>
        <a:buNone/>
        <a:defRPr sz="2800" kern="1200" cap="all" spc="100" baseline="0">
          <a:solidFill>
            <a:schemeClr val="tx1"/>
          </a:solidFill>
          <a:latin typeface="+mj-lt"/>
          <a:ea typeface="Oswald" charset="0"/>
          <a:cs typeface="Oswald" charset="0"/>
        </a:defRPr>
      </a:lvl1pPr>
    </p:titleStyle>
    <p:body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auto">
          <a:xfrm>
            <a:off x="0" y="1"/>
            <a:ext cx="29718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endParaRPr lang="en-US" sz="1200" dirty="0">
              <a:solidFill>
                <a:schemeClr val="bg1"/>
              </a:solidFill>
            </a:endParaRPr>
          </a:p>
        </p:txBody>
      </p:sp>
      <p:sp>
        <p:nvSpPr>
          <p:cNvPr id="2" name="Title Placeholder 1"/>
          <p:cNvSpPr>
            <a:spLocks noGrp="1"/>
          </p:cNvSpPr>
          <p:nvPr>
            <p:ph type="title"/>
          </p:nvPr>
        </p:nvSpPr>
        <p:spPr>
          <a:xfrm>
            <a:off x="717826" y="173773"/>
            <a:ext cx="8769096" cy="981308"/>
          </a:xfrm>
          <a:prstGeom prst="rect">
            <a:avLst/>
          </a:prstGeom>
        </p:spPr>
        <p:txBody>
          <a:bodyPr vert="horz" lIns="0" tIns="0" rIns="0" bIns="0" rtlCol="0" anchor="b">
            <a:noAutofit/>
          </a:bodyPr>
          <a:lstStyle/>
          <a:p>
            <a:r>
              <a:rPr lang="en-US" sz="2000" cap="none" spc="0" dirty="0">
                <a:latin typeface="Oswald Light" charset="0"/>
                <a:ea typeface="Oswald Light" charset="0"/>
                <a:cs typeface="Oswald Light" charset="0"/>
              </a:rPr>
              <a:t>This is an optional smaller point size for when you need longer headlines. </a:t>
            </a:r>
            <a:br>
              <a:rPr lang="en-US" sz="2000" cap="none" spc="0" dirty="0">
                <a:latin typeface="Oswald Light" charset="0"/>
                <a:ea typeface="Oswald Light" charset="0"/>
                <a:cs typeface="Oswald Light" charset="0"/>
              </a:rPr>
            </a:br>
            <a:r>
              <a:rPr lang="en-US" sz="2000" cap="none" spc="0" dirty="0">
                <a:latin typeface="Oswald Light" charset="0"/>
                <a:ea typeface="Oswald Light" charset="0"/>
                <a:cs typeface="Oswald Light" charset="0"/>
              </a:rPr>
              <a:t>Please limit to no more than 2 lines.</a:t>
            </a:r>
            <a:endParaRPr lang="en-US" dirty="0"/>
          </a:p>
        </p:txBody>
      </p:sp>
      <p:sp>
        <p:nvSpPr>
          <p:cNvPr id="3" name="Text Placeholder 2"/>
          <p:cNvSpPr>
            <a:spLocks noGrp="1"/>
          </p:cNvSpPr>
          <p:nvPr>
            <p:ph type="body" idx="1"/>
          </p:nvPr>
        </p:nvSpPr>
        <p:spPr>
          <a:xfrm>
            <a:off x="717826" y="1554480"/>
            <a:ext cx="8769096" cy="4626943"/>
          </a:xfrm>
          <a:prstGeom prst="rect">
            <a:avLst/>
          </a:prstGeom>
        </p:spPr>
        <p:txBody>
          <a:bodyPr vert="horz" lIns="0" tIns="0" rIns="0" bIns="0" rtlCol="0">
            <a:noAutofit/>
          </a:body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9" name="Slide Number Placeholder 15"/>
          <p:cNvSpPr>
            <a:spLocks noGrp="1"/>
          </p:cNvSpPr>
          <p:nvPr>
            <p:ph type="sldNum" sz="quarter" idx="4"/>
          </p:nvPr>
        </p:nvSpPr>
        <p:spPr>
          <a:xfrm>
            <a:off x="8992383" y="6400800"/>
            <a:ext cx="495300" cy="457200"/>
          </a:xfrm>
          <a:prstGeom prst="rect">
            <a:avLst/>
          </a:prstGeom>
        </p:spPr>
        <p:txBody>
          <a:bodyPr vert="horz" lIns="0" tIns="0" rIns="0" bIns="0" rtlCol="0" anchor="ctr"/>
          <a:lstStyle>
            <a:lvl1pPr algn="r">
              <a:defRPr sz="1000">
                <a:solidFill>
                  <a:sysClr val="windowText" lastClr="000000"/>
                </a:solidFill>
              </a:defRPr>
            </a:lvl1pPr>
          </a:lstStyle>
          <a:p>
            <a:fld id="{EACE6E22-E655-5947-A8B4-6F095FBA2C12}" type="slidenum">
              <a:rPr lang="en-US" smtClean="0"/>
              <a:pPr/>
              <a:t>‹#›</a:t>
            </a:fld>
            <a:endParaRPr lang="en-US" dirty="0"/>
          </a:p>
        </p:txBody>
      </p:sp>
      <p:sp>
        <p:nvSpPr>
          <p:cNvPr id="11" name="Footer Placeholder 13"/>
          <p:cNvSpPr>
            <a:spLocks noGrp="1"/>
          </p:cNvSpPr>
          <p:nvPr>
            <p:ph type="ftr" sz="quarter" idx="3"/>
          </p:nvPr>
        </p:nvSpPr>
        <p:spPr>
          <a:xfrm>
            <a:off x="717823" y="6400451"/>
            <a:ext cx="396962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10" name="Date Placeholder 3"/>
          <p:cNvSpPr>
            <a:spLocks noGrp="1"/>
          </p:cNvSpPr>
          <p:nvPr>
            <p:ph type="dt" sz="half" idx="2"/>
          </p:nvPr>
        </p:nvSpPr>
        <p:spPr>
          <a:xfrm>
            <a:off x="4688204"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B3191BE7-4D67-1440-89BC-A647D30AE910}" type="datetime5">
              <a:rPr lang="en-US" smtClean="0"/>
              <a:t>26-Jul-19</a:t>
            </a:fld>
            <a:endParaRPr lang="en-US" dirty="0"/>
          </a:p>
        </p:txBody>
      </p:sp>
      <p:cxnSp>
        <p:nvCxnSpPr>
          <p:cNvPr id="8" name="Straight Connector 7">
            <a:extLst>
              <a:ext uri="{C183D7F6-B498-43B3-948B-1728B52AA6E4}">
                <adec:decorative xmlns:adec="http://schemas.microsoft.com/office/drawing/2017/decorative" val="1"/>
              </a:ext>
            </a:extLst>
          </p:cNvPr>
          <p:cNvCxnSpPr/>
          <p:nvPr userDrawn="1"/>
        </p:nvCxnSpPr>
        <p:spPr>
          <a:xfrm>
            <a:off x="717827" y="1276283"/>
            <a:ext cx="87690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userDrawn="1"/>
        </p:nvCxnSpPr>
        <p:spPr>
          <a:xfrm>
            <a:off x="717827" y="6400451"/>
            <a:ext cx="8769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08733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696" r:id="rId3"/>
    <p:sldLayoutId id="2147483697" r:id="rId4"/>
    <p:sldLayoutId id="2147483682" r:id="rId5"/>
    <p:sldLayoutId id="2147483695" r:id="rId6"/>
    <p:sldLayoutId id="2147483684" r:id="rId7"/>
    <p:sldLayoutId id="2147483685" r:id="rId8"/>
    <p:sldLayoutId id="2147483686" r:id="rId9"/>
  </p:sldLayoutIdLst>
  <p:hf hdr="0" dt="0"/>
  <p:txStyles>
    <p:titleStyle>
      <a:lvl1pPr algn="l" defTabSz="914400" rtl="0" eaLnBrk="1" latinLnBrk="0" hangingPunct="1">
        <a:lnSpc>
          <a:spcPct val="100000"/>
        </a:lnSpc>
        <a:spcBef>
          <a:spcPct val="0"/>
        </a:spcBef>
        <a:buNone/>
        <a:defRPr sz="2000" kern="1200" cap="all" spc="100" baseline="0">
          <a:solidFill>
            <a:schemeClr val="tx1"/>
          </a:solidFill>
          <a:latin typeface="Oswald Light" panose="02000303000000000000" pitchFamily="2" charset="0"/>
          <a:ea typeface="Oswald Light" panose="02000303000000000000" pitchFamily="2" charset="0"/>
          <a:cs typeface="Oswald Light" panose="02000303000000000000" pitchFamily="2" charset="0"/>
        </a:defRPr>
      </a:lvl1pPr>
    </p:titleStyle>
    <p:bodyStyle>
      <a:lvl1pPr marL="182880" indent="-182880" algn="l" defTabSz="914400" rtl="0" eaLnBrk="1" latinLnBrk="0" hangingPunct="1">
        <a:lnSpc>
          <a:spcPct val="100000"/>
        </a:lnSpc>
        <a:spcBef>
          <a:spcPts val="600"/>
        </a:spcBef>
        <a:buFont typeface="Arial" charset="0"/>
        <a:buChar char="•"/>
        <a:defRPr sz="12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200" i="0" kern="1200">
          <a:solidFill>
            <a:schemeClr val="tx1"/>
          </a:solidFill>
          <a:latin typeface="Calibri" charset="0"/>
          <a:ea typeface="Calibri" charset="0"/>
          <a:cs typeface="Calibri" charset="0"/>
        </a:defRPr>
      </a:lvl2pPr>
      <a:lvl3pPr marL="548640" indent="-182880" algn="l" defTabSz="914400" rtl="0" eaLnBrk="1" latinLnBrk="0" hangingPunct="1">
        <a:lnSpc>
          <a:spcPct val="100000"/>
        </a:lnSpc>
        <a:spcBef>
          <a:spcPts val="0"/>
        </a:spcBef>
        <a:buSzPct val="75000"/>
        <a:buFont typeface="Courier New" charset="0"/>
        <a:buChar char="o"/>
        <a:tabLst/>
        <a:defRPr sz="1200" b="0" kern="1200" cap="none" spc="0" baseline="0">
          <a:solidFill>
            <a:schemeClr val="tx1"/>
          </a:solidFill>
          <a:latin typeface="Calibri" charset="0"/>
          <a:ea typeface="Calibri" charset="0"/>
          <a:cs typeface="Calibri" charset="0"/>
        </a:defRPr>
      </a:lvl3pPr>
      <a:lvl4pPr marL="0" indent="0" algn="l" defTabSz="914400" rtl="0" eaLnBrk="1" latinLnBrk="0" hangingPunct="1">
        <a:lnSpc>
          <a:spcPct val="100000"/>
        </a:lnSpc>
        <a:spcBef>
          <a:spcPts val="1800"/>
        </a:spcBef>
        <a:spcAft>
          <a:spcPts val="0"/>
        </a:spcAft>
        <a:buSzPct val="75000"/>
        <a:buFont typeface=".AppleSystemUIFont" charset="-120"/>
        <a:buNone/>
        <a:tabLst/>
        <a:defRPr sz="12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panose="020B0604020202020204" pitchFamily="34" charset="0"/>
        <a:buNone/>
        <a:tabLst/>
        <a:defRPr sz="11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200"/>
        </a:spcBef>
        <a:buFontTx/>
        <a:buNone/>
        <a:defRPr sz="900" i="1" kern="1200">
          <a:solidFill>
            <a:schemeClr val="tx1"/>
          </a:solidFill>
          <a:latin typeface="Georgia" panose="02040502050405020303" pitchFamily="18"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297180" y="-1"/>
            <a:ext cx="3189248" cy="6857999"/>
          </a:xfrm>
          <a:prstGeom prst="rect">
            <a:avLst/>
          </a:prstGeom>
          <a:pattFill prst="pct5">
            <a:fgClr>
              <a:srgbClr val="97D6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C183D7F6-B498-43B3-948B-1728B52AA6E4}">
                <adec:decorative xmlns:adec="http://schemas.microsoft.com/office/drawing/2017/decorative" val="1"/>
              </a:ext>
            </a:extLst>
          </p:cNvPr>
          <p:cNvSpPr/>
          <p:nvPr userDrawn="1"/>
        </p:nvSpPr>
        <p:spPr bwMode="auto">
          <a:xfrm>
            <a:off x="0" y="1"/>
            <a:ext cx="29718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endParaRPr lang="en-US" sz="1200" dirty="0">
              <a:solidFill>
                <a:schemeClr val="bg1"/>
              </a:solidFill>
            </a:endParaRPr>
          </a:p>
        </p:txBody>
      </p:sp>
      <p:sp>
        <p:nvSpPr>
          <p:cNvPr id="2" name="Title Placeholder 1"/>
          <p:cNvSpPr>
            <a:spLocks noGrp="1"/>
          </p:cNvSpPr>
          <p:nvPr>
            <p:ph type="title"/>
          </p:nvPr>
        </p:nvSpPr>
        <p:spPr>
          <a:xfrm>
            <a:off x="681037" y="1027674"/>
            <a:ext cx="2660877" cy="1325563"/>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013461" y="1027673"/>
            <a:ext cx="5477256" cy="5149290"/>
          </a:xfrm>
          <a:prstGeom prst="rect">
            <a:avLst/>
          </a:prstGeom>
        </p:spPr>
        <p:txBody>
          <a:bodyPr vert="horz" lIns="0" tIns="0" rIns="0" bIns="0" rtlCol="0">
            <a:normAutofit/>
          </a:bodyPr>
          <a:lstStyle/>
          <a:p>
            <a:pPr lvl="0"/>
            <a:r>
              <a:rPr lang="en-US" dirty="0"/>
              <a:t>Level 1 is used for body text. The bullet is optional and may be removed. 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13" name="Slide Number Placeholder 15"/>
          <p:cNvSpPr txBox="1">
            <a:spLocks/>
          </p:cNvSpPr>
          <p:nvPr userDrawn="1"/>
        </p:nvSpPr>
        <p:spPr>
          <a:xfrm>
            <a:off x="8992383" y="6400800"/>
            <a:ext cx="495300" cy="457200"/>
          </a:xfrm>
          <a:prstGeom prst="rect">
            <a:avLst/>
          </a:prstGeom>
        </p:spPr>
        <p:txBody>
          <a:bodyPr vert="horz" lIns="0" tIns="0" rIns="0" bIns="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CE6E22-E655-5947-A8B4-6F095FBA2C12}" type="slidenum">
              <a:rPr lang="en-US" smtClean="0"/>
              <a:pPr/>
              <a:t>‹#›</a:t>
            </a:fld>
            <a:endParaRPr lang="en-US" dirty="0"/>
          </a:p>
        </p:txBody>
      </p:sp>
      <p:sp>
        <p:nvSpPr>
          <p:cNvPr id="8"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 Allen Hamilton, Inc. Internal</a:t>
            </a:r>
            <a:endParaRPr lang="en-US" dirty="0"/>
          </a:p>
        </p:txBody>
      </p:sp>
      <p:sp>
        <p:nvSpPr>
          <p:cNvPr id="9"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tx1">
                    <a:lumMod val="50000"/>
                    <a:lumOff val="50000"/>
                  </a:schemeClr>
                </a:solidFill>
              </a:defRPr>
            </a:lvl1pPr>
          </a:lstStyle>
          <a:p>
            <a:fld id="{305068C3-E9C9-AB46-9C9D-C04BEEB11579}" type="datetime5">
              <a:rPr lang="en-US" smtClean="0"/>
              <a:t>26-Jul-19</a:t>
            </a:fld>
            <a:endParaRPr lang="en-US" dirty="0"/>
          </a:p>
        </p:txBody>
      </p:sp>
      <p:cxnSp>
        <p:nvCxnSpPr>
          <p:cNvPr id="11" name="Straight Connector 10">
            <a:extLst>
              <a:ext uri="{C183D7F6-B498-43B3-948B-1728B52AA6E4}">
                <adec:decorative xmlns:adec="http://schemas.microsoft.com/office/drawing/2017/decorative" val="1"/>
              </a:ext>
            </a:extLst>
          </p:cNvPr>
          <p:cNvCxnSpPr/>
          <p:nvPr userDrawn="1"/>
        </p:nvCxnSpPr>
        <p:spPr>
          <a:xfrm>
            <a:off x="4013462" y="6400451"/>
            <a:ext cx="54734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84927"/>
      </p:ext>
    </p:extLst>
  </p:cSld>
  <p:clrMap bg1="lt1" tx1="dk1" bg2="lt2" tx2="dk2" accent1="accent1" accent2="accent2" accent3="accent3" accent4="accent4" accent5="accent5" accent6="accent6" hlink="hlink" folHlink="folHlink"/>
  <p:sldLayoutIdLst>
    <p:sldLayoutId id="2147483729" r:id="rId1"/>
    <p:sldLayoutId id="2147483759" r:id="rId2"/>
    <p:sldLayoutId id="2147483738" r:id="rId3"/>
    <p:sldLayoutId id="2147483735" r:id="rId4"/>
    <p:sldLayoutId id="2147483760" r:id="rId5"/>
    <p:sldLayoutId id="2147483739" r:id="rId6"/>
    <p:sldLayoutId id="2147483733" r:id="rId7"/>
    <p:sldLayoutId id="2147483740" r:id="rId8"/>
    <p:sldLayoutId id="2147483741" r:id="rId9"/>
    <p:sldLayoutId id="2147483734" r:id="rId10"/>
    <p:sldLayoutId id="2147483730" r:id="rId11"/>
    <p:sldLayoutId id="2147483731" r:id="rId12"/>
    <p:sldLayoutId id="2147483732" r:id="rId13"/>
    <p:sldLayoutId id="2147483736" r:id="rId14"/>
  </p:sldLayoutIdLst>
  <p:hf hdr="0" dt="0"/>
  <p:txStyles>
    <p:titleStyle>
      <a:lvl1pPr algn="l" defTabSz="914400" rtl="0" eaLnBrk="1" latinLnBrk="0" hangingPunct="1">
        <a:lnSpc>
          <a:spcPct val="90000"/>
        </a:lnSpc>
        <a:spcBef>
          <a:spcPct val="0"/>
        </a:spcBef>
        <a:buNone/>
        <a:defRPr sz="2500" kern="1200" cap="all" spc="100" baseline="0">
          <a:solidFill>
            <a:schemeClr val="tx1"/>
          </a:solidFill>
          <a:latin typeface="Oswald" charset="0"/>
          <a:ea typeface="Oswald" charset="0"/>
          <a:cs typeface="Oswald" charset="0"/>
        </a:defRPr>
      </a:lvl1pPr>
    </p:titleStyle>
    <p:bodyStyle>
      <a:lvl1pPr marL="182880" indent="-182880" algn="l" defTabSz="914400" rtl="0" eaLnBrk="1" latinLnBrk="0" hangingPunct="1">
        <a:lnSpc>
          <a:spcPct val="100000"/>
        </a:lnSpc>
        <a:spcBef>
          <a:spcPts val="600"/>
        </a:spcBef>
        <a:buFont typeface="Arial"/>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0"/>
        </a:spcBef>
        <a:buFont typeface="LucidaGrande"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spcAft>
          <a:spcPts val="0"/>
        </a:spcAft>
        <a:buFont typeface="Arial"/>
        <a:buNone/>
        <a:tabLst/>
        <a:defRPr sz="16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 typeface="Arial"/>
        <a:buNone/>
        <a:defRPr sz="1100" i="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6000">
              <a:schemeClr val="accent2"/>
            </a:gs>
            <a:gs pos="74000">
              <a:schemeClr val="accent1">
                <a:alpha val="90000"/>
              </a:schemeClr>
            </a:gs>
          </a:gsLst>
          <a:path path="circle">
            <a:fillToRect t="100000" r="100000"/>
          </a:path>
        </a:gra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userDrawn="1"/>
        </p:nvSpPr>
        <p:spPr bwMode="auto">
          <a:xfrm>
            <a:off x="0" y="11876"/>
            <a:ext cx="29718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endParaRPr lang="en-US" sz="1200" dirty="0">
              <a:solidFill>
                <a:schemeClr val="accent2"/>
              </a:solidFill>
            </a:endParaRPr>
          </a:p>
        </p:txBody>
      </p:sp>
      <p:sp>
        <p:nvSpPr>
          <p:cNvPr id="14" name="Title Placeholder 1"/>
          <p:cNvSpPr>
            <a:spLocks noGrp="1"/>
          </p:cNvSpPr>
          <p:nvPr>
            <p:ph type="title"/>
          </p:nvPr>
        </p:nvSpPr>
        <p:spPr>
          <a:xfrm>
            <a:off x="681037" y="1027674"/>
            <a:ext cx="2660877" cy="1325563"/>
          </a:xfrm>
          <a:prstGeom prst="rect">
            <a:avLst/>
          </a:prstGeom>
        </p:spPr>
        <p:txBody>
          <a:bodyPr vert="horz" lIns="0" tIns="0" rIns="0" bIns="0" rtlCol="0" anchor="t">
            <a:normAutofit/>
          </a:bodyPr>
          <a:lstStyle/>
          <a:p>
            <a:r>
              <a:rPr lang="en-US" dirty="0"/>
              <a:t>Click to edit Master title style</a:t>
            </a:r>
          </a:p>
        </p:txBody>
      </p:sp>
      <p:sp>
        <p:nvSpPr>
          <p:cNvPr id="15" name="Text Placeholder 2"/>
          <p:cNvSpPr>
            <a:spLocks noGrp="1"/>
          </p:cNvSpPr>
          <p:nvPr>
            <p:ph type="body" idx="1"/>
          </p:nvPr>
        </p:nvSpPr>
        <p:spPr>
          <a:xfrm>
            <a:off x="4013461" y="1027673"/>
            <a:ext cx="5477256" cy="5149290"/>
          </a:xfrm>
          <a:prstGeom prst="rect">
            <a:avLst/>
          </a:prstGeom>
        </p:spPr>
        <p:txBody>
          <a:bodyPr vert="horz" lIns="0" tIns="0" rIns="0" bIns="0" rtlCol="0">
            <a:normAutofit/>
          </a:bodyPr>
          <a:lstStyle/>
          <a:p>
            <a:pPr lvl="0"/>
            <a:r>
              <a:rPr lang="en-US" dirty="0"/>
              <a:t>Level 1 is used for body text. The bullet is optional and may be removed. Click “indent more” to access additional text styles.</a:t>
            </a:r>
          </a:p>
          <a:p>
            <a:pPr lvl="1"/>
            <a:r>
              <a:rPr lang="en-US" dirty="0"/>
              <a:t>Second level is a nested text bullet</a:t>
            </a:r>
          </a:p>
          <a:p>
            <a:pPr lvl="2"/>
            <a:r>
              <a:rPr lang="en-US" dirty="0"/>
              <a:t>Third level is a nested text bullet</a:t>
            </a:r>
          </a:p>
          <a:p>
            <a:pPr lvl="3"/>
            <a:r>
              <a:rPr lang="en-US" dirty="0"/>
              <a:t>Level 4 is an optional subhead </a:t>
            </a:r>
          </a:p>
          <a:p>
            <a:pPr lvl="4"/>
            <a:r>
              <a:rPr lang="en-US" dirty="0"/>
              <a:t>Level 5 is an optional short description. </a:t>
            </a:r>
          </a:p>
          <a:p>
            <a:pPr lvl="5"/>
            <a:r>
              <a:rPr lang="en-US" dirty="0"/>
              <a:t>Level 6 is used for source information or footnotes.</a:t>
            </a:r>
          </a:p>
        </p:txBody>
      </p:sp>
      <p:sp>
        <p:nvSpPr>
          <p:cNvPr id="16" name="Footer Placeholder 13"/>
          <p:cNvSpPr>
            <a:spLocks noGrp="1"/>
          </p:cNvSpPr>
          <p:nvPr>
            <p:ph type="ftr" sz="quarter" idx="3"/>
          </p:nvPr>
        </p:nvSpPr>
        <p:spPr>
          <a:xfrm>
            <a:off x="4013462" y="6400801"/>
            <a:ext cx="4978161" cy="457549"/>
          </a:xfrm>
          <a:prstGeom prst="rect">
            <a:avLst/>
          </a:prstGeom>
          <a:noFill/>
        </p:spPr>
        <p:txBody>
          <a:bodyPr vert="horz" lIns="0" tIns="0" rIns="0" bIns="0" rtlCol="0" anchor="ctr"/>
          <a:lstStyle>
            <a:lvl1pPr marL="11113" indent="0" algn="l">
              <a:tabLst/>
              <a:defRPr sz="700" i="1">
                <a:solidFill>
                  <a:schemeClr val="bg1"/>
                </a:solidFill>
                <a:latin typeface="Georgia" charset="0"/>
                <a:ea typeface="Georgia" charset="0"/>
                <a:cs typeface="Georgia" charset="0"/>
              </a:defRPr>
            </a:lvl1pPr>
          </a:lstStyle>
          <a:p>
            <a:r>
              <a:rPr lang="en-US"/>
              <a:t>Booz Allen Hamilton, Inc. Internal</a:t>
            </a:r>
            <a:endParaRPr lang="en-US" dirty="0"/>
          </a:p>
        </p:txBody>
      </p:sp>
      <p:sp>
        <p:nvSpPr>
          <p:cNvPr id="18" name="Slide Number Placeholder 15"/>
          <p:cNvSpPr txBox="1">
            <a:spLocks/>
          </p:cNvSpPr>
          <p:nvPr userDrawn="1"/>
        </p:nvSpPr>
        <p:spPr>
          <a:xfrm>
            <a:off x="8992383" y="6400800"/>
            <a:ext cx="495300" cy="457200"/>
          </a:xfrm>
          <a:prstGeom prst="rect">
            <a:avLst/>
          </a:prstGeom>
        </p:spPr>
        <p:txBody>
          <a:bodyPr vert="horz" lIns="0" tIns="0" rIns="0" bIns="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CE6E22-E655-5947-A8B4-6F095FBA2C12}" type="slidenum">
              <a:rPr lang="en-US" smtClean="0">
                <a:solidFill>
                  <a:schemeClr val="bg1"/>
                </a:solidFill>
              </a:rPr>
              <a:pPr/>
              <a:t>‹#›</a:t>
            </a:fld>
            <a:endParaRPr lang="en-US" dirty="0">
              <a:solidFill>
                <a:schemeClr val="bg1"/>
              </a:solidFill>
            </a:endParaRPr>
          </a:p>
        </p:txBody>
      </p:sp>
      <p:sp>
        <p:nvSpPr>
          <p:cNvPr id="8" name="Date Placeholder 3"/>
          <p:cNvSpPr>
            <a:spLocks noGrp="1"/>
          </p:cNvSpPr>
          <p:nvPr>
            <p:ph type="dt" sz="half" idx="2"/>
          </p:nvPr>
        </p:nvSpPr>
        <p:spPr>
          <a:xfrm>
            <a:off x="681037" y="6446663"/>
            <a:ext cx="828339" cy="365125"/>
          </a:xfrm>
          <a:prstGeom prst="rect">
            <a:avLst/>
          </a:prstGeom>
        </p:spPr>
        <p:txBody>
          <a:bodyPr vert="horz" lIns="0" tIns="0" rIns="0" bIns="0" rtlCol="0" anchor="ctr"/>
          <a:lstStyle>
            <a:lvl1pPr algn="l">
              <a:defRPr sz="1000">
                <a:solidFill>
                  <a:schemeClr val="bg1"/>
                </a:solidFill>
              </a:defRPr>
            </a:lvl1pPr>
          </a:lstStyle>
          <a:p>
            <a:fld id="{48C70659-D58C-C547-8E97-FFFD1303B0A0}" type="datetime5">
              <a:rPr lang="en-US" smtClean="0"/>
              <a:t>26-Jul-19</a:t>
            </a:fld>
            <a:endParaRPr lang="en-US" dirty="0"/>
          </a:p>
        </p:txBody>
      </p:sp>
      <p:cxnSp>
        <p:nvCxnSpPr>
          <p:cNvPr id="17" name="Straight Connector 16">
            <a:extLst>
              <a:ext uri="{C183D7F6-B498-43B3-948B-1728B52AA6E4}">
                <adec:decorative xmlns:adec="http://schemas.microsoft.com/office/drawing/2017/decorative" val="1"/>
              </a:ext>
            </a:extLst>
          </p:cNvPr>
          <p:cNvCxnSpPr/>
          <p:nvPr userDrawn="1"/>
        </p:nvCxnSpPr>
        <p:spPr>
          <a:xfrm>
            <a:off x="4013462" y="6400451"/>
            <a:ext cx="54734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889237"/>
      </p:ext>
    </p:extLst>
  </p:cSld>
  <p:clrMap bg1="lt1" tx1="dk1" bg2="lt2" tx2="dk2" accent1="accent1" accent2="accent2" accent3="accent3" accent4="accent4" accent5="accent5" accent6="accent6" hlink="hlink" folHlink="folHlink"/>
  <p:sldLayoutIdLst>
    <p:sldLayoutId id="2147483748" r:id="rId1"/>
    <p:sldLayoutId id="2147483754" r:id="rId2"/>
    <p:sldLayoutId id="2147483743" r:id="rId3"/>
    <p:sldLayoutId id="2147483744" r:id="rId4"/>
    <p:sldLayoutId id="2147483745" r:id="rId5"/>
  </p:sldLayoutIdLst>
  <p:hf hdr="0" dt="0"/>
  <p:txStyles>
    <p:titleStyle>
      <a:lvl1pPr algn="l" defTabSz="914400" rtl="0" eaLnBrk="1" latinLnBrk="0" hangingPunct="1">
        <a:lnSpc>
          <a:spcPct val="90000"/>
        </a:lnSpc>
        <a:spcBef>
          <a:spcPct val="0"/>
        </a:spcBef>
        <a:buNone/>
        <a:defRPr sz="2500" kern="1200" cap="all" spc="100" baseline="0">
          <a:solidFill>
            <a:schemeClr val="bg1"/>
          </a:solidFill>
          <a:latin typeface="Oswald" charset="0"/>
          <a:ea typeface="Oswald" charset="0"/>
          <a:cs typeface="Oswald" charset="0"/>
        </a:defRPr>
      </a:lvl1pPr>
    </p:titleStyle>
    <p:bodyStyle>
      <a:lvl1pPr marL="182880" indent="-182880" algn="l" defTabSz="914400" rtl="0" eaLnBrk="1" latinLnBrk="0" hangingPunct="1">
        <a:lnSpc>
          <a:spcPct val="100000"/>
        </a:lnSpc>
        <a:spcBef>
          <a:spcPts val="600"/>
        </a:spcBef>
        <a:buFont typeface="Arial"/>
        <a:buChar char="•"/>
        <a:defRPr sz="1600" kern="1200">
          <a:solidFill>
            <a:schemeClr val="bg1"/>
          </a:solidFill>
          <a:latin typeface="+mn-lt"/>
          <a:ea typeface="+mn-ea"/>
          <a:cs typeface="+mn-cs"/>
        </a:defRPr>
      </a:lvl1pPr>
      <a:lvl2pPr marL="365760" indent="-182880" algn="l" defTabSz="914400" rtl="0" eaLnBrk="1" latinLnBrk="0" hangingPunct="1">
        <a:lnSpc>
          <a:spcPct val="100000"/>
        </a:lnSpc>
        <a:spcBef>
          <a:spcPts val="0"/>
        </a:spcBef>
        <a:buFont typeface="LucidaGrande" charset="0"/>
        <a:buChar char="-"/>
        <a:defRPr sz="1600" kern="1200">
          <a:solidFill>
            <a:schemeClr val="bg1"/>
          </a:solidFill>
          <a:latin typeface="+mn-lt"/>
          <a:ea typeface="+mn-ea"/>
          <a:cs typeface="+mn-cs"/>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bg1"/>
          </a:solidFill>
          <a:latin typeface="+mn-lt"/>
          <a:ea typeface="+mn-ea"/>
          <a:cs typeface="+mn-cs"/>
        </a:defRPr>
      </a:lvl3pPr>
      <a:lvl4pPr marL="0" indent="0" algn="l" defTabSz="914400" rtl="0" eaLnBrk="1" latinLnBrk="0" hangingPunct="1">
        <a:lnSpc>
          <a:spcPct val="100000"/>
        </a:lnSpc>
        <a:spcBef>
          <a:spcPts val="1800"/>
        </a:spcBef>
        <a:spcAft>
          <a:spcPts val="0"/>
        </a:spcAft>
        <a:buFont typeface="Arial"/>
        <a:buNone/>
        <a:tabLst/>
        <a:defRPr sz="1600" b="1" i="0" kern="1200" cap="all" spc="100" baseline="0">
          <a:solidFill>
            <a:schemeClr val="bg1"/>
          </a:solidFill>
          <a:latin typeface="Calibri" charset="0"/>
          <a:ea typeface="Calibri" charset="0"/>
          <a:cs typeface="Calibri" charset="0"/>
        </a:defRPr>
      </a:lvl4pPr>
      <a:lvl5pPr marL="6350" indent="0" algn="l" defTabSz="914400" rtl="0" eaLnBrk="1" latinLnBrk="0" hangingPunct="1">
        <a:lnSpc>
          <a:spcPct val="100000"/>
        </a:lnSpc>
        <a:spcBef>
          <a:spcPts val="600"/>
        </a:spcBef>
        <a:spcAft>
          <a:spcPts val="600"/>
        </a:spcAft>
        <a:buFont typeface="Arial"/>
        <a:buNone/>
        <a:tabLst/>
        <a:defRPr sz="1400" i="1" kern="1200">
          <a:solidFill>
            <a:schemeClr val="bg1"/>
          </a:solidFill>
          <a:latin typeface="Georgia" charset="0"/>
          <a:ea typeface="Georgia" charset="0"/>
          <a:cs typeface="Georgia" charset="0"/>
        </a:defRPr>
      </a:lvl5pPr>
      <a:lvl6pPr marL="0" indent="0" algn="l" defTabSz="914400" rtl="0" eaLnBrk="1" latinLnBrk="0" hangingPunct="1">
        <a:lnSpc>
          <a:spcPct val="100000"/>
        </a:lnSpc>
        <a:spcBef>
          <a:spcPts val="1800"/>
        </a:spcBef>
        <a:buFont typeface="Arial"/>
        <a:buNone/>
        <a:defRPr sz="1100" i="1"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normAutofit fontScale="90000"/>
          </a:bodyPr>
          <a:lstStyle/>
          <a:p>
            <a:r>
              <a:rPr lang="en-US" dirty="0"/>
              <a:t>How to give feedback while keeping your head</a:t>
            </a:r>
          </a:p>
        </p:txBody>
      </p:sp>
      <p:sp>
        <p:nvSpPr>
          <p:cNvPr id="5" name="Subtitle"/>
          <p:cNvSpPr>
            <a:spLocks noGrp="1"/>
          </p:cNvSpPr>
          <p:nvPr>
            <p:ph type="subTitle" idx="1"/>
          </p:nvPr>
        </p:nvSpPr>
        <p:spPr/>
        <p:txBody>
          <a:bodyPr/>
          <a:lstStyle/>
          <a:p>
            <a:r>
              <a:rPr lang="en-US" dirty="0"/>
              <a:t>Danielle Sheffler</a:t>
            </a:r>
          </a:p>
          <a:p>
            <a:r>
              <a:rPr lang="en-US" dirty="0"/>
              <a:t>Lead Technical Project Manager</a:t>
            </a:r>
          </a:p>
        </p:txBody>
      </p:sp>
      <p:sp>
        <p:nvSpPr>
          <p:cNvPr id="9" name="Date"/>
          <p:cNvSpPr>
            <a:spLocks noGrp="1"/>
          </p:cNvSpPr>
          <p:nvPr>
            <p:ph type="body" sz="quarter" idx="10"/>
          </p:nvPr>
        </p:nvSpPr>
        <p:spPr/>
        <p:txBody>
          <a:bodyPr/>
          <a:lstStyle/>
          <a:p>
            <a:r>
              <a:rPr lang="en-US" dirty="0"/>
              <a:t>Drupal </a:t>
            </a:r>
            <a:r>
              <a:rPr lang="en-US" dirty="0" err="1"/>
              <a:t>govcon</a:t>
            </a:r>
            <a:r>
              <a:rPr lang="en-US" dirty="0"/>
              <a:t> – July 26</a:t>
            </a:r>
            <a:r>
              <a:rPr lang="en-US" baseline="30000" dirty="0"/>
              <a:t>th</a:t>
            </a:r>
            <a:r>
              <a:rPr lang="en-US" dirty="0"/>
              <a:t>, 2019</a:t>
            </a:r>
          </a:p>
        </p:txBody>
      </p:sp>
      <p:pic>
        <p:nvPicPr>
          <p:cNvPr id="12" name="Picture">
            <a:extLst>
              <a:ext uri="{C183D7F6-B498-43B3-948B-1728B52AA6E4}">
                <adec:decorative xmlns:adec="http://schemas.microsoft.com/office/drawing/2017/decorative" val="1"/>
              </a:ext>
            </a:extLst>
          </p:cNvPr>
          <p:cNvPicPr>
            <a:picLocks noGrp="1" noChangeAspect="1"/>
          </p:cNvPicPr>
          <p:nvPr>
            <p:ph type="pic" sz="quarter" idx="11"/>
          </p:nvPr>
        </p:nvPicPr>
        <p:blipFill>
          <a:blip r:embed="rId3"/>
          <a:stretch>
            <a:fillRect/>
          </a:stretch>
        </p:blipFill>
        <p:spPr>
          <a:xfrm>
            <a:off x="311674" y="842151"/>
            <a:ext cx="2900168" cy="5584097"/>
          </a:xfrm>
        </p:spPr>
      </p:pic>
      <p:sp>
        <p:nvSpPr>
          <p:cNvPr id="16" name="Rectangle 15">
            <a:extLst>
              <a:ext uri="{C183D7F6-B498-43B3-948B-1728B52AA6E4}">
                <adec:decorative xmlns:adec="http://schemas.microsoft.com/office/drawing/2017/decorative" val="1"/>
              </a:ext>
            </a:extLst>
          </p:cNvPr>
          <p:cNvSpPr/>
          <p:nvPr/>
        </p:nvSpPr>
        <p:spPr>
          <a:xfrm>
            <a:off x="307862" y="4254980"/>
            <a:ext cx="2907016" cy="2172712"/>
          </a:xfrm>
          <a:prstGeom prst="rect">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73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129E0E-AA28-44C5-96C6-5EB9A50E77F9}"/>
              </a:ext>
            </a:extLst>
          </p:cNvPr>
          <p:cNvSpPr txBox="1"/>
          <p:nvPr/>
        </p:nvSpPr>
        <p:spPr>
          <a:xfrm>
            <a:off x="1766718" y="2228562"/>
            <a:ext cx="4890886" cy="1217513"/>
          </a:xfrm>
          <a:prstGeom prst="rect">
            <a:avLst/>
          </a:prstGeom>
          <a:noFill/>
        </p:spPr>
        <p:txBody>
          <a:bodyPr wrap="square" rtlCol="0">
            <a:spAutoFit/>
          </a:bodyPr>
          <a:lstStyle/>
          <a:p>
            <a:pPr algn="r" defTabSz="742950">
              <a:defRPr/>
            </a:pPr>
            <a:r>
              <a:rPr lang="en-US" sz="3656" cap="all" spc="81" dirty="0">
                <a:solidFill>
                  <a:srgbClr val="FFFFFF"/>
                </a:solidFill>
                <a:latin typeface="Oswald" charset="0"/>
              </a:rPr>
              <a:t>Putting it into practice</a:t>
            </a:r>
          </a:p>
        </p:txBody>
      </p:sp>
      <p:pic>
        <p:nvPicPr>
          <p:cNvPr id="6" name="Picture Placeholder 22" descr="A person sitting at a desk in front of a computer&#10;&#10;Description generated with very high confidence">
            <a:extLst>
              <a:ext uri="{FF2B5EF4-FFF2-40B4-BE49-F238E27FC236}">
                <a16:creationId xmlns:a16="http://schemas.microsoft.com/office/drawing/2014/main" id="{1495CDDD-8502-40DD-ACE3-449165088F5B}"/>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18121"/>
          <a:stretch/>
        </p:blipFill>
        <p:spPr>
          <a:xfrm>
            <a:off x="6750092" y="1329616"/>
            <a:ext cx="2593808" cy="4540261"/>
          </a:xfrm>
        </p:spPr>
      </p:pic>
      <p:pic>
        <p:nvPicPr>
          <p:cNvPr id="8" name="Picture Placeholder 7">
            <a:extLst>
              <a:ext uri="{FF2B5EF4-FFF2-40B4-BE49-F238E27FC236}">
                <a16:creationId xmlns:a16="http://schemas.microsoft.com/office/drawing/2014/main" id="{E86DA068-23D1-478E-9578-29D28988B1D7}"/>
              </a:ext>
            </a:extLst>
          </p:cNvPr>
          <p:cNvPicPr>
            <a:picLocks noChangeAspect="1"/>
          </p:cNvPicPr>
          <p:nvPr/>
        </p:nvPicPr>
        <p:blipFill rotWithShape="1">
          <a:blip r:embed="rId3"/>
          <a:srcRect l="53" t="8215" r="53" b="13482"/>
          <a:stretch/>
        </p:blipFill>
        <p:spPr>
          <a:xfrm>
            <a:off x="6720799" y="1338860"/>
            <a:ext cx="3010321" cy="4531017"/>
          </a:xfrm>
          <a:prstGeom prst="rect">
            <a:avLst/>
          </a:prstGeom>
          <a:solidFill>
            <a:schemeClr val="bg1"/>
          </a:solidFill>
        </p:spPr>
      </p:pic>
    </p:spTree>
    <p:extLst>
      <p:ext uri="{BB962C8B-B14F-4D97-AF65-F5344CB8AC3E}">
        <p14:creationId xmlns:p14="http://schemas.microsoft.com/office/powerpoint/2010/main" val="1202860149"/>
      </p:ext>
    </p:extLst>
  </p:cSld>
  <p:clrMapOvr>
    <a:masterClrMapping/>
  </p:clrMapOvr>
  <mc:AlternateContent xmlns:mc="http://schemas.openxmlformats.org/markup-compatibility/2006" xmlns:p14="http://schemas.microsoft.com/office/powerpoint/2010/main">
    <mc:Choice Requires="p14">
      <p:transition spd="slow" p14:dur="2000" advTm="11134"/>
    </mc:Choice>
    <mc:Fallback xmlns="">
      <p:transition spd="slow" advTm="1113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relationships</a:t>
            </a:r>
          </a:p>
        </p:txBody>
      </p:sp>
      <p:sp>
        <p:nvSpPr>
          <p:cNvPr id="7" name="Slide Number Placeholder 6"/>
          <p:cNvSpPr>
            <a:spLocks noGrp="1"/>
          </p:cNvSpPr>
          <p:nvPr>
            <p:ph type="sldNum" sz="quarter" idx="10"/>
          </p:nvPr>
        </p:nvSpPr>
        <p:spPr/>
        <p:txBody>
          <a:bodyPr/>
          <a:lstStyle/>
          <a:p>
            <a:fld id="{EACE6E22-E655-5947-A8B4-6F095FBA2C12}" type="slidenum">
              <a:rPr lang="en-US" smtClean="0"/>
              <a:pPr/>
              <a:t>10</a:t>
            </a:fld>
            <a:endParaRPr lang="en-US" dirty="0"/>
          </a:p>
        </p:txBody>
      </p:sp>
      <p:sp>
        <p:nvSpPr>
          <p:cNvPr id="3" name="TextBox 2">
            <a:extLst>
              <a:ext uri="{FF2B5EF4-FFF2-40B4-BE49-F238E27FC236}">
                <a16:creationId xmlns:a16="http://schemas.microsoft.com/office/drawing/2014/main" id="{C19F3C62-1991-4AFE-9325-8F917AB4CC90}"/>
              </a:ext>
            </a:extLst>
          </p:cNvPr>
          <p:cNvSpPr txBox="1"/>
          <p:nvPr/>
        </p:nvSpPr>
        <p:spPr>
          <a:xfrm>
            <a:off x="717826" y="1686560"/>
            <a:ext cx="876602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Practice self-care</a:t>
            </a:r>
          </a:p>
          <a:p>
            <a:pPr marL="285750" indent="-285750">
              <a:buFont typeface="Arial" panose="020B0604020202020204" pitchFamily="34" charset="0"/>
              <a:buChar char="•"/>
            </a:pPr>
            <a:r>
              <a:rPr lang="en-US" sz="2400" dirty="0"/>
              <a:t>Empower others on the team</a:t>
            </a:r>
          </a:p>
          <a:p>
            <a:pPr marL="285750" indent="-285750">
              <a:buFont typeface="Arial" panose="020B0604020202020204" pitchFamily="34" charset="0"/>
              <a:buChar char="•"/>
            </a:pPr>
            <a:r>
              <a:rPr lang="en-US" sz="2400" dirty="0"/>
              <a:t>Bond with your teammates</a:t>
            </a:r>
          </a:p>
          <a:p>
            <a:pPr marL="285750" indent="-285750">
              <a:buFont typeface="Arial" panose="020B0604020202020204" pitchFamily="34" charset="0"/>
              <a:buChar char="•"/>
            </a:pPr>
            <a:r>
              <a:rPr lang="en-US" sz="2400" dirty="0"/>
              <a:t>Determine your personal brand/values</a:t>
            </a:r>
          </a:p>
          <a:p>
            <a:pPr marL="285750" indent="-285750">
              <a:buFont typeface="Arial" panose="020B0604020202020204" pitchFamily="34" charset="0"/>
              <a:buChar char="•"/>
            </a:pPr>
            <a:r>
              <a:rPr lang="en-US" sz="2400" dirty="0"/>
              <a:t>Be open to differences</a:t>
            </a:r>
          </a:p>
          <a:p>
            <a:pPr marL="285750" indent="-285750">
              <a:buFont typeface="Arial" panose="020B0604020202020204" pitchFamily="34" charset="0"/>
              <a:buChar char="•"/>
            </a:pPr>
            <a:endParaRPr lang="en-US" sz="2400" dirty="0"/>
          </a:p>
        </p:txBody>
      </p:sp>
      <p:pic>
        <p:nvPicPr>
          <p:cNvPr id="5" name="Picture 4" descr="A screenshot of a video game&#10;&#10;Description automatically generated">
            <a:extLst>
              <a:ext uri="{FF2B5EF4-FFF2-40B4-BE49-F238E27FC236}">
                <a16:creationId xmlns:a16="http://schemas.microsoft.com/office/drawing/2014/main" id="{D6597B11-02D6-4FA9-A062-7091483C6D9F}"/>
              </a:ext>
            </a:extLst>
          </p:cNvPr>
          <p:cNvPicPr>
            <a:picLocks noChangeAspect="1"/>
          </p:cNvPicPr>
          <p:nvPr/>
        </p:nvPicPr>
        <p:blipFill>
          <a:blip r:embed="rId3"/>
          <a:stretch>
            <a:fillRect/>
          </a:stretch>
        </p:blipFill>
        <p:spPr>
          <a:xfrm>
            <a:off x="1107440" y="3953792"/>
            <a:ext cx="7400014" cy="2302227"/>
          </a:xfrm>
          <a:prstGeom prst="rect">
            <a:avLst/>
          </a:prstGeom>
        </p:spPr>
      </p:pic>
    </p:spTree>
    <p:extLst>
      <p:ext uri="{BB962C8B-B14F-4D97-AF65-F5344CB8AC3E}">
        <p14:creationId xmlns:p14="http://schemas.microsoft.com/office/powerpoint/2010/main" val="274208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Praise and criticism</a:t>
            </a:r>
          </a:p>
        </p:txBody>
      </p:sp>
      <p:sp>
        <p:nvSpPr>
          <p:cNvPr id="7" name="Slide Number Placeholder 6"/>
          <p:cNvSpPr>
            <a:spLocks noGrp="1"/>
          </p:cNvSpPr>
          <p:nvPr>
            <p:ph type="sldNum" sz="quarter" idx="10"/>
          </p:nvPr>
        </p:nvSpPr>
        <p:spPr/>
        <p:txBody>
          <a:bodyPr/>
          <a:lstStyle/>
          <a:p>
            <a:fld id="{EACE6E22-E655-5947-A8B4-6F095FBA2C12}" type="slidenum">
              <a:rPr lang="en-US" smtClean="0"/>
              <a:pPr/>
              <a:t>11</a:t>
            </a:fld>
            <a:endParaRPr lang="en-US" dirty="0"/>
          </a:p>
        </p:txBody>
      </p:sp>
      <p:sp>
        <p:nvSpPr>
          <p:cNvPr id="3" name="TextBox 2">
            <a:extLst>
              <a:ext uri="{FF2B5EF4-FFF2-40B4-BE49-F238E27FC236}">
                <a16:creationId xmlns:a16="http://schemas.microsoft.com/office/drawing/2014/main" id="{C19F3C62-1991-4AFE-9325-8F917AB4CC90}"/>
              </a:ext>
            </a:extLst>
          </p:cNvPr>
          <p:cNvSpPr txBox="1"/>
          <p:nvPr/>
        </p:nvSpPr>
        <p:spPr>
          <a:xfrm>
            <a:off x="717826" y="1686560"/>
            <a:ext cx="8766026"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Ask for criticism</a:t>
            </a:r>
          </a:p>
          <a:p>
            <a:pPr marL="742950" lvl="1" indent="-285750">
              <a:buFont typeface="Arial" panose="020B0604020202020204" pitchFamily="34" charset="0"/>
              <a:buChar char="•"/>
            </a:pPr>
            <a:r>
              <a:rPr lang="en-US" sz="2400" dirty="0"/>
              <a:t>Repeat what you heard</a:t>
            </a:r>
          </a:p>
          <a:p>
            <a:pPr marL="742950" lvl="1" indent="-285750">
              <a:buFont typeface="Arial" panose="020B0604020202020204" pitchFamily="34" charset="0"/>
              <a:buChar char="•"/>
            </a:pPr>
            <a:r>
              <a:rPr lang="en-US" sz="2400" dirty="0"/>
              <a:t>Say thank you when receiving criticism</a:t>
            </a:r>
          </a:p>
          <a:p>
            <a:pPr marL="285750" indent="-285750">
              <a:buFont typeface="Arial" panose="020B0604020202020204" pitchFamily="34" charset="0"/>
              <a:buChar char="•"/>
            </a:pPr>
            <a:r>
              <a:rPr lang="en-US" sz="2400" dirty="0"/>
              <a:t>Giving criticism - immediately</a:t>
            </a:r>
          </a:p>
          <a:p>
            <a:pPr marL="742950" lvl="1" indent="-285750">
              <a:buFont typeface="Arial" panose="020B0604020202020204" pitchFamily="34" charset="0"/>
              <a:buChar char="•"/>
            </a:pPr>
            <a:r>
              <a:rPr lang="en-US" sz="2400" dirty="0"/>
              <a:t>Situation you saw</a:t>
            </a:r>
          </a:p>
          <a:p>
            <a:pPr marL="742950" lvl="1" indent="-285750">
              <a:buFont typeface="Arial" panose="020B0604020202020204" pitchFamily="34" charset="0"/>
              <a:buChar char="•"/>
            </a:pPr>
            <a:r>
              <a:rPr lang="en-US" sz="2400" dirty="0"/>
              <a:t>Behavior</a:t>
            </a:r>
          </a:p>
          <a:p>
            <a:pPr marL="742950" lvl="1" indent="-285750">
              <a:buFont typeface="Arial" panose="020B0604020202020204" pitchFamily="34" charset="0"/>
              <a:buChar char="•"/>
            </a:pPr>
            <a:r>
              <a:rPr lang="en-US" sz="2400" dirty="0"/>
              <a:t>Impact you observed</a:t>
            </a:r>
          </a:p>
          <a:p>
            <a:pPr marL="285750" lvl="1" indent="-285750">
              <a:buFont typeface="Arial" panose="020B0604020202020204" pitchFamily="34" charset="0"/>
              <a:buChar char="•"/>
            </a:pPr>
            <a:r>
              <a:rPr lang="en-US" sz="2400" dirty="0"/>
              <a:t>Praise in public, criticize in private</a:t>
            </a:r>
          </a:p>
          <a:p>
            <a:pPr marL="285750" lvl="1" indent="-285750">
              <a:buFont typeface="Arial" panose="020B0604020202020204" pitchFamily="34" charset="0"/>
              <a:buChar char="•"/>
            </a:pPr>
            <a:r>
              <a:rPr lang="en-US" sz="2400" dirty="0"/>
              <a:t>Avoid backstabbing</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02718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Gsd</a:t>
            </a:r>
            <a:r>
              <a:rPr lang="en-US" dirty="0"/>
              <a:t> – get stuff done</a:t>
            </a:r>
          </a:p>
        </p:txBody>
      </p:sp>
      <p:sp>
        <p:nvSpPr>
          <p:cNvPr id="7" name="Slide Number Placeholder 6"/>
          <p:cNvSpPr>
            <a:spLocks noGrp="1"/>
          </p:cNvSpPr>
          <p:nvPr>
            <p:ph type="sldNum" sz="quarter" idx="10"/>
          </p:nvPr>
        </p:nvSpPr>
        <p:spPr/>
        <p:txBody>
          <a:bodyPr/>
          <a:lstStyle/>
          <a:p>
            <a:fld id="{EACE6E22-E655-5947-A8B4-6F095FBA2C12}" type="slidenum">
              <a:rPr lang="en-US" smtClean="0"/>
              <a:pPr/>
              <a:t>12</a:t>
            </a:fld>
            <a:endParaRPr lang="en-US" dirty="0"/>
          </a:p>
        </p:txBody>
      </p:sp>
      <p:sp>
        <p:nvSpPr>
          <p:cNvPr id="3" name="TextBox 2">
            <a:extLst>
              <a:ext uri="{FF2B5EF4-FFF2-40B4-BE49-F238E27FC236}">
                <a16:creationId xmlns:a16="http://schemas.microsoft.com/office/drawing/2014/main" id="{C19F3C62-1991-4AFE-9325-8F917AB4CC90}"/>
              </a:ext>
            </a:extLst>
          </p:cNvPr>
          <p:cNvSpPr txBox="1"/>
          <p:nvPr/>
        </p:nvSpPr>
        <p:spPr>
          <a:xfrm>
            <a:off x="717826" y="1686560"/>
            <a:ext cx="8766026"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1:1s	</a:t>
            </a:r>
          </a:p>
          <a:p>
            <a:pPr marL="742950" lvl="1" indent="-285750">
              <a:buFont typeface="Arial" panose="020B0604020202020204" pitchFamily="34" charset="0"/>
              <a:buChar char="•"/>
            </a:pPr>
            <a:r>
              <a:rPr lang="en-US" sz="2400" dirty="0"/>
              <a:t>Step away from your desk</a:t>
            </a:r>
          </a:p>
          <a:p>
            <a:pPr marL="742950" lvl="1" indent="-285750">
              <a:buFont typeface="Arial" panose="020B0604020202020204" pitchFamily="34" charset="0"/>
              <a:buChar char="•"/>
            </a:pPr>
            <a:r>
              <a:rPr lang="en-US" sz="2400" dirty="0"/>
              <a:t>Direct report sets the agenda</a:t>
            </a:r>
          </a:p>
          <a:p>
            <a:pPr marL="742950" lvl="1" indent="-285750">
              <a:buFont typeface="Arial" panose="020B0604020202020204" pitchFamily="34" charset="0"/>
              <a:buChar char="•"/>
            </a:pPr>
            <a:r>
              <a:rPr lang="en-US" sz="2400" dirty="0"/>
              <a:t>Use the time to get feedback/criticism</a:t>
            </a:r>
          </a:p>
          <a:p>
            <a:pPr marL="742950" lvl="1" indent="-285750">
              <a:buFont typeface="Arial" panose="020B0604020202020204" pitchFamily="34" charset="0"/>
              <a:buChar char="•"/>
            </a:pPr>
            <a:r>
              <a:rPr lang="en-US" sz="2400" dirty="0"/>
              <a:t>Follow up questions</a:t>
            </a:r>
          </a:p>
          <a:p>
            <a:pPr marL="285750" lvl="1" indent="-285750">
              <a:buFont typeface="Arial" panose="020B0604020202020204" pitchFamily="34" charset="0"/>
              <a:buChar char="•"/>
            </a:pPr>
            <a:r>
              <a:rPr lang="en-US" sz="2400" dirty="0"/>
              <a:t>Daily scrum</a:t>
            </a:r>
          </a:p>
          <a:p>
            <a:pPr marL="285750" lvl="1" indent="-285750">
              <a:buFont typeface="Arial" panose="020B0604020202020204" pitchFamily="34" charset="0"/>
              <a:buChar char="•"/>
            </a:pPr>
            <a:r>
              <a:rPr lang="en-US" sz="2400" dirty="0"/>
              <a:t>Sprint Retrospectives</a:t>
            </a:r>
          </a:p>
          <a:p>
            <a:pPr marL="285750" lvl="1" indent="-285750">
              <a:buFont typeface="Arial" panose="020B0604020202020204" pitchFamily="34" charset="0"/>
              <a:buChar char="•"/>
            </a:pPr>
            <a:r>
              <a:rPr lang="en-US" sz="2400" dirty="0"/>
              <a:t>Status Meetings</a:t>
            </a:r>
          </a:p>
          <a:p>
            <a:pPr marL="2857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05137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129E0E-AA28-44C5-96C6-5EB9A50E77F9}"/>
              </a:ext>
            </a:extLst>
          </p:cNvPr>
          <p:cNvSpPr txBox="1"/>
          <p:nvPr/>
        </p:nvSpPr>
        <p:spPr>
          <a:xfrm>
            <a:off x="0" y="2394748"/>
            <a:ext cx="9906000" cy="654923"/>
          </a:xfrm>
          <a:prstGeom prst="rect">
            <a:avLst/>
          </a:prstGeom>
          <a:noFill/>
        </p:spPr>
        <p:txBody>
          <a:bodyPr wrap="square" rtlCol="0">
            <a:spAutoFit/>
          </a:bodyPr>
          <a:lstStyle/>
          <a:p>
            <a:pPr algn="ctr"/>
            <a:r>
              <a:rPr lang="en-US" sz="3656" cap="all" spc="81" dirty="0">
                <a:solidFill>
                  <a:schemeClr val="bg1"/>
                </a:solidFill>
                <a:latin typeface="Oswald" charset="0"/>
              </a:rPr>
              <a:t>Questions?</a:t>
            </a:r>
          </a:p>
        </p:txBody>
      </p:sp>
      <p:sp>
        <p:nvSpPr>
          <p:cNvPr id="5" name="TextBox 4">
            <a:extLst>
              <a:ext uri="{FF2B5EF4-FFF2-40B4-BE49-F238E27FC236}">
                <a16:creationId xmlns:a16="http://schemas.microsoft.com/office/drawing/2014/main" id="{8D7C0997-0D68-4783-89DA-7434914BDCBD}"/>
              </a:ext>
            </a:extLst>
          </p:cNvPr>
          <p:cNvSpPr txBox="1"/>
          <p:nvPr/>
        </p:nvSpPr>
        <p:spPr>
          <a:xfrm>
            <a:off x="0" y="4582160"/>
            <a:ext cx="9906000" cy="830997"/>
          </a:xfrm>
          <a:prstGeom prst="rect">
            <a:avLst/>
          </a:prstGeom>
          <a:noFill/>
        </p:spPr>
        <p:txBody>
          <a:bodyPr wrap="square" rtlCol="0">
            <a:spAutoFit/>
          </a:bodyPr>
          <a:lstStyle/>
          <a:p>
            <a:pPr algn="ctr"/>
            <a:r>
              <a:rPr lang="en-US" sz="2400" dirty="0">
                <a:solidFill>
                  <a:schemeClr val="bg1"/>
                </a:solidFill>
              </a:rPr>
              <a:t>@</a:t>
            </a:r>
            <a:r>
              <a:rPr lang="en-US" sz="2400" dirty="0" err="1">
                <a:solidFill>
                  <a:schemeClr val="bg1"/>
                </a:solidFill>
              </a:rPr>
              <a:t>DSheffler</a:t>
            </a:r>
            <a:endParaRPr lang="en-US" sz="2400" dirty="0">
              <a:solidFill>
                <a:schemeClr val="bg1"/>
              </a:solidFill>
            </a:endParaRPr>
          </a:p>
          <a:p>
            <a:pPr algn="ctr"/>
            <a:r>
              <a:rPr lang="en-US" sz="2400" dirty="0">
                <a:solidFill>
                  <a:schemeClr val="bg1"/>
                </a:solidFill>
              </a:rPr>
              <a:t>Sheffler_Danielle@bah.com</a:t>
            </a:r>
          </a:p>
        </p:txBody>
      </p:sp>
    </p:spTree>
    <p:extLst>
      <p:ext uri="{BB962C8B-B14F-4D97-AF65-F5344CB8AC3E}">
        <p14:creationId xmlns:p14="http://schemas.microsoft.com/office/powerpoint/2010/main" val="3106808722"/>
      </p:ext>
    </p:extLst>
  </p:cSld>
  <p:clrMapOvr>
    <a:masterClrMapping/>
  </p:clrMapOvr>
  <mc:AlternateContent xmlns:mc="http://schemas.openxmlformats.org/markup-compatibility/2006" xmlns:p14="http://schemas.microsoft.com/office/powerpoint/2010/main">
    <mc:Choice Requires="p14">
      <p:transition spd="slow" p14:dur="2000" advTm="11313"/>
    </mc:Choice>
    <mc:Fallback xmlns="">
      <p:transition spd="slow" advTm="113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5" name="Content Placeholder 4"/>
          <p:cNvSpPr>
            <a:spLocks noGrp="1"/>
          </p:cNvSpPr>
          <p:nvPr>
            <p:ph sz="quarter" idx="12"/>
          </p:nvPr>
        </p:nvSpPr>
        <p:spPr/>
        <p:txBody>
          <a:bodyPr/>
          <a:lstStyle/>
          <a:p>
            <a:r>
              <a:rPr lang="en-US" dirty="0"/>
              <a:t>What is radical candor?</a:t>
            </a:r>
          </a:p>
          <a:p>
            <a:r>
              <a:rPr lang="en-US" dirty="0"/>
              <a:t>What it isn’t</a:t>
            </a:r>
          </a:p>
          <a:p>
            <a:r>
              <a:rPr lang="en-US" dirty="0"/>
              <a:t>characteristics of radical candor</a:t>
            </a:r>
          </a:p>
          <a:p>
            <a:r>
              <a:rPr lang="en-US" dirty="0"/>
              <a:t>Putting it into practice</a:t>
            </a:r>
          </a:p>
          <a:p>
            <a:endParaRPr lang="en-US" dirty="0"/>
          </a:p>
        </p:txBody>
      </p:sp>
    </p:spTree>
    <p:extLst>
      <p:ext uri="{BB962C8B-B14F-4D97-AF65-F5344CB8AC3E}">
        <p14:creationId xmlns:p14="http://schemas.microsoft.com/office/powerpoint/2010/main" val="151644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Radical candor</a:t>
            </a:r>
          </a:p>
        </p:txBody>
      </p:sp>
      <p:sp>
        <p:nvSpPr>
          <p:cNvPr id="7" name="Slide Number Placeholder 6"/>
          <p:cNvSpPr>
            <a:spLocks noGrp="1"/>
          </p:cNvSpPr>
          <p:nvPr>
            <p:ph type="sldNum" sz="quarter" idx="10"/>
          </p:nvPr>
        </p:nvSpPr>
        <p:spPr/>
        <p:txBody>
          <a:bodyPr/>
          <a:lstStyle/>
          <a:p>
            <a:fld id="{EACE6E22-E655-5947-A8B4-6F095FBA2C12}" type="slidenum">
              <a:rPr lang="en-US" smtClean="0"/>
              <a:pPr/>
              <a:t>2</a:t>
            </a:fld>
            <a:endParaRPr lang="en-US" dirty="0"/>
          </a:p>
        </p:txBody>
      </p:sp>
      <p:pic>
        <p:nvPicPr>
          <p:cNvPr id="9" name="Picture 8" descr="A screenshot of a cell phone&#10;&#10;Description automatically generated">
            <a:extLst>
              <a:ext uri="{FF2B5EF4-FFF2-40B4-BE49-F238E27FC236}">
                <a16:creationId xmlns:a16="http://schemas.microsoft.com/office/drawing/2014/main" id="{7C6B465A-F391-484A-8AC0-11D72D65F1E8}"/>
              </a:ext>
            </a:extLst>
          </p:cNvPr>
          <p:cNvPicPr>
            <a:picLocks noChangeAspect="1"/>
          </p:cNvPicPr>
          <p:nvPr/>
        </p:nvPicPr>
        <p:blipFill>
          <a:blip r:embed="rId3"/>
          <a:stretch>
            <a:fillRect/>
          </a:stretch>
        </p:blipFill>
        <p:spPr>
          <a:xfrm>
            <a:off x="1587351" y="1523919"/>
            <a:ext cx="7827389" cy="4257756"/>
          </a:xfrm>
          <a:prstGeom prst="rect">
            <a:avLst/>
          </a:prstGeom>
        </p:spPr>
      </p:pic>
    </p:spTree>
    <p:extLst>
      <p:ext uri="{BB962C8B-B14F-4D97-AF65-F5344CB8AC3E}">
        <p14:creationId xmlns:p14="http://schemas.microsoft.com/office/powerpoint/2010/main" val="37048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it isn’t</a:t>
            </a:r>
          </a:p>
        </p:txBody>
      </p:sp>
      <p:sp>
        <p:nvSpPr>
          <p:cNvPr id="7" name="Slide Number Placeholder 6"/>
          <p:cNvSpPr>
            <a:spLocks noGrp="1"/>
          </p:cNvSpPr>
          <p:nvPr>
            <p:ph type="sldNum" sz="quarter" idx="10"/>
          </p:nvPr>
        </p:nvSpPr>
        <p:spPr/>
        <p:txBody>
          <a:bodyPr/>
          <a:lstStyle/>
          <a:p>
            <a:fld id="{EACE6E22-E655-5947-A8B4-6F095FBA2C12}" type="slidenum">
              <a:rPr lang="en-US" smtClean="0"/>
              <a:pPr/>
              <a:t>3</a:t>
            </a:fld>
            <a:endParaRPr lang="en-US" dirty="0"/>
          </a:p>
        </p:txBody>
      </p:sp>
      <p:pic>
        <p:nvPicPr>
          <p:cNvPr id="9" name="Picture 8" descr="A picture containing text, book&#10;&#10;Description automatically generated">
            <a:extLst>
              <a:ext uri="{FF2B5EF4-FFF2-40B4-BE49-F238E27FC236}">
                <a16:creationId xmlns:a16="http://schemas.microsoft.com/office/drawing/2014/main" id="{37723458-6165-4DDC-ABFA-A7F019E39B2C}"/>
              </a:ext>
            </a:extLst>
          </p:cNvPr>
          <p:cNvPicPr>
            <a:picLocks noChangeAspect="1"/>
          </p:cNvPicPr>
          <p:nvPr/>
        </p:nvPicPr>
        <p:blipFill>
          <a:blip r:embed="rId3"/>
          <a:stretch>
            <a:fillRect/>
          </a:stretch>
        </p:blipFill>
        <p:spPr>
          <a:xfrm>
            <a:off x="717826" y="2095500"/>
            <a:ext cx="8572500" cy="2667000"/>
          </a:xfrm>
          <a:prstGeom prst="rect">
            <a:avLst/>
          </a:prstGeom>
        </p:spPr>
      </p:pic>
    </p:spTree>
    <p:extLst>
      <p:ext uri="{BB962C8B-B14F-4D97-AF65-F5344CB8AC3E}">
        <p14:creationId xmlns:p14="http://schemas.microsoft.com/office/powerpoint/2010/main" val="298169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Obnoxious aggression</a:t>
            </a:r>
          </a:p>
        </p:txBody>
      </p:sp>
      <p:sp>
        <p:nvSpPr>
          <p:cNvPr id="7" name="Slide Number Placeholder 6"/>
          <p:cNvSpPr>
            <a:spLocks noGrp="1"/>
          </p:cNvSpPr>
          <p:nvPr>
            <p:ph type="sldNum" sz="quarter" idx="10"/>
          </p:nvPr>
        </p:nvSpPr>
        <p:spPr/>
        <p:txBody>
          <a:bodyPr/>
          <a:lstStyle/>
          <a:p>
            <a:fld id="{EACE6E22-E655-5947-A8B4-6F095FBA2C12}" type="slidenum">
              <a:rPr lang="en-US" smtClean="0"/>
              <a:pPr/>
              <a:t>4</a:t>
            </a:fld>
            <a:endParaRPr lang="en-US" dirty="0"/>
          </a:p>
        </p:txBody>
      </p:sp>
      <p:pic>
        <p:nvPicPr>
          <p:cNvPr id="9" name="Picture 8" descr="A screenshot of a cell phone&#10;&#10;Description automatically generated">
            <a:extLst>
              <a:ext uri="{FF2B5EF4-FFF2-40B4-BE49-F238E27FC236}">
                <a16:creationId xmlns:a16="http://schemas.microsoft.com/office/drawing/2014/main" id="{7C6B465A-F391-484A-8AC0-11D72D65F1E8}"/>
              </a:ext>
            </a:extLst>
          </p:cNvPr>
          <p:cNvPicPr>
            <a:picLocks noChangeAspect="1"/>
          </p:cNvPicPr>
          <p:nvPr/>
        </p:nvPicPr>
        <p:blipFill>
          <a:blip r:embed="rId3"/>
          <a:stretch>
            <a:fillRect/>
          </a:stretch>
        </p:blipFill>
        <p:spPr>
          <a:xfrm>
            <a:off x="1587351" y="1523919"/>
            <a:ext cx="7827389" cy="4257756"/>
          </a:xfrm>
          <a:prstGeom prst="rect">
            <a:avLst/>
          </a:prstGeom>
        </p:spPr>
      </p:pic>
      <p:sp>
        <p:nvSpPr>
          <p:cNvPr id="2" name="Oval 1">
            <a:extLst>
              <a:ext uri="{FF2B5EF4-FFF2-40B4-BE49-F238E27FC236}">
                <a16:creationId xmlns:a16="http://schemas.microsoft.com/office/drawing/2014/main" id="{237FC342-51B9-4729-905C-94F4FA235CDC}"/>
              </a:ext>
            </a:extLst>
          </p:cNvPr>
          <p:cNvSpPr/>
          <p:nvPr/>
        </p:nvSpPr>
        <p:spPr>
          <a:xfrm>
            <a:off x="5201920" y="4257040"/>
            <a:ext cx="2194560" cy="1249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7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Manipulative insincerity</a:t>
            </a:r>
          </a:p>
        </p:txBody>
      </p:sp>
      <p:sp>
        <p:nvSpPr>
          <p:cNvPr id="7" name="Slide Number Placeholder 6"/>
          <p:cNvSpPr>
            <a:spLocks noGrp="1"/>
          </p:cNvSpPr>
          <p:nvPr>
            <p:ph type="sldNum" sz="quarter" idx="10"/>
          </p:nvPr>
        </p:nvSpPr>
        <p:spPr/>
        <p:txBody>
          <a:bodyPr/>
          <a:lstStyle/>
          <a:p>
            <a:fld id="{EACE6E22-E655-5947-A8B4-6F095FBA2C12}" type="slidenum">
              <a:rPr lang="en-US" smtClean="0"/>
              <a:pPr/>
              <a:t>5</a:t>
            </a:fld>
            <a:endParaRPr lang="en-US" dirty="0"/>
          </a:p>
        </p:txBody>
      </p:sp>
      <p:pic>
        <p:nvPicPr>
          <p:cNvPr id="9" name="Picture 8" descr="A screenshot of a cell phone&#10;&#10;Description automatically generated">
            <a:extLst>
              <a:ext uri="{FF2B5EF4-FFF2-40B4-BE49-F238E27FC236}">
                <a16:creationId xmlns:a16="http://schemas.microsoft.com/office/drawing/2014/main" id="{7C6B465A-F391-484A-8AC0-11D72D65F1E8}"/>
              </a:ext>
            </a:extLst>
          </p:cNvPr>
          <p:cNvPicPr>
            <a:picLocks noChangeAspect="1"/>
          </p:cNvPicPr>
          <p:nvPr/>
        </p:nvPicPr>
        <p:blipFill>
          <a:blip r:embed="rId3"/>
          <a:stretch>
            <a:fillRect/>
          </a:stretch>
        </p:blipFill>
        <p:spPr>
          <a:xfrm>
            <a:off x="1587351" y="1523919"/>
            <a:ext cx="7827389" cy="4257756"/>
          </a:xfrm>
          <a:prstGeom prst="rect">
            <a:avLst/>
          </a:prstGeom>
        </p:spPr>
      </p:pic>
      <p:sp>
        <p:nvSpPr>
          <p:cNvPr id="2" name="Oval 1">
            <a:extLst>
              <a:ext uri="{FF2B5EF4-FFF2-40B4-BE49-F238E27FC236}">
                <a16:creationId xmlns:a16="http://schemas.microsoft.com/office/drawing/2014/main" id="{237FC342-51B9-4729-905C-94F4FA235CDC}"/>
              </a:ext>
            </a:extLst>
          </p:cNvPr>
          <p:cNvSpPr/>
          <p:nvPr/>
        </p:nvSpPr>
        <p:spPr>
          <a:xfrm>
            <a:off x="2346960" y="4257040"/>
            <a:ext cx="2194560" cy="1249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69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Ruinous empathy</a:t>
            </a:r>
          </a:p>
        </p:txBody>
      </p:sp>
      <p:sp>
        <p:nvSpPr>
          <p:cNvPr id="7" name="Slide Number Placeholder 6"/>
          <p:cNvSpPr>
            <a:spLocks noGrp="1"/>
          </p:cNvSpPr>
          <p:nvPr>
            <p:ph type="sldNum" sz="quarter" idx="10"/>
          </p:nvPr>
        </p:nvSpPr>
        <p:spPr/>
        <p:txBody>
          <a:bodyPr/>
          <a:lstStyle/>
          <a:p>
            <a:fld id="{EACE6E22-E655-5947-A8B4-6F095FBA2C12}" type="slidenum">
              <a:rPr lang="en-US" smtClean="0"/>
              <a:pPr/>
              <a:t>6</a:t>
            </a:fld>
            <a:endParaRPr lang="en-US" dirty="0"/>
          </a:p>
        </p:txBody>
      </p:sp>
      <p:pic>
        <p:nvPicPr>
          <p:cNvPr id="9" name="Picture 8" descr="A screenshot of a cell phone&#10;&#10;Description automatically generated">
            <a:extLst>
              <a:ext uri="{FF2B5EF4-FFF2-40B4-BE49-F238E27FC236}">
                <a16:creationId xmlns:a16="http://schemas.microsoft.com/office/drawing/2014/main" id="{7C6B465A-F391-484A-8AC0-11D72D65F1E8}"/>
              </a:ext>
            </a:extLst>
          </p:cNvPr>
          <p:cNvPicPr>
            <a:picLocks noChangeAspect="1"/>
          </p:cNvPicPr>
          <p:nvPr/>
        </p:nvPicPr>
        <p:blipFill>
          <a:blip r:embed="rId3"/>
          <a:stretch>
            <a:fillRect/>
          </a:stretch>
        </p:blipFill>
        <p:spPr>
          <a:xfrm>
            <a:off x="1587351" y="1523919"/>
            <a:ext cx="7827389" cy="4257756"/>
          </a:xfrm>
          <a:prstGeom prst="rect">
            <a:avLst/>
          </a:prstGeom>
        </p:spPr>
      </p:pic>
      <p:sp>
        <p:nvSpPr>
          <p:cNvPr id="2" name="Oval 1">
            <a:extLst>
              <a:ext uri="{FF2B5EF4-FFF2-40B4-BE49-F238E27FC236}">
                <a16:creationId xmlns:a16="http://schemas.microsoft.com/office/drawing/2014/main" id="{237FC342-51B9-4729-905C-94F4FA235CDC}"/>
              </a:ext>
            </a:extLst>
          </p:cNvPr>
          <p:cNvSpPr/>
          <p:nvPr/>
        </p:nvSpPr>
        <p:spPr>
          <a:xfrm>
            <a:off x="2346960" y="2509520"/>
            <a:ext cx="2194560" cy="1249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85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Putting the pieces together</a:t>
            </a:r>
          </a:p>
        </p:txBody>
      </p:sp>
      <p:sp>
        <p:nvSpPr>
          <p:cNvPr id="7" name="Slide Number Placeholder 6"/>
          <p:cNvSpPr>
            <a:spLocks noGrp="1"/>
          </p:cNvSpPr>
          <p:nvPr>
            <p:ph type="sldNum" sz="quarter" idx="10"/>
          </p:nvPr>
        </p:nvSpPr>
        <p:spPr/>
        <p:txBody>
          <a:bodyPr/>
          <a:lstStyle/>
          <a:p>
            <a:fld id="{EACE6E22-E655-5947-A8B4-6F095FBA2C12}" type="slidenum">
              <a:rPr lang="en-US" smtClean="0"/>
              <a:pPr/>
              <a:t>7</a:t>
            </a:fld>
            <a:endParaRPr lang="en-US" dirty="0"/>
          </a:p>
        </p:txBody>
      </p:sp>
      <p:pic>
        <p:nvPicPr>
          <p:cNvPr id="9" name="Picture 8" descr="A screenshot of a cell phone&#10;&#10;Description automatically generated">
            <a:extLst>
              <a:ext uri="{FF2B5EF4-FFF2-40B4-BE49-F238E27FC236}">
                <a16:creationId xmlns:a16="http://schemas.microsoft.com/office/drawing/2014/main" id="{7C6B465A-F391-484A-8AC0-11D72D65F1E8}"/>
              </a:ext>
            </a:extLst>
          </p:cNvPr>
          <p:cNvPicPr>
            <a:picLocks noChangeAspect="1"/>
          </p:cNvPicPr>
          <p:nvPr/>
        </p:nvPicPr>
        <p:blipFill>
          <a:blip r:embed="rId3"/>
          <a:stretch>
            <a:fillRect/>
          </a:stretch>
        </p:blipFill>
        <p:spPr>
          <a:xfrm>
            <a:off x="1587351" y="1523919"/>
            <a:ext cx="7827389" cy="4257756"/>
          </a:xfrm>
          <a:prstGeom prst="rect">
            <a:avLst/>
          </a:prstGeom>
        </p:spPr>
      </p:pic>
    </p:spTree>
    <p:extLst>
      <p:ext uri="{BB962C8B-B14F-4D97-AF65-F5344CB8AC3E}">
        <p14:creationId xmlns:p14="http://schemas.microsoft.com/office/powerpoint/2010/main" val="169755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Radical candor on projects</a:t>
            </a:r>
          </a:p>
        </p:txBody>
      </p:sp>
      <p:sp>
        <p:nvSpPr>
          <p:cNvPr id="7" name="Slide Number Placeholder 6"/>
          <p:cNvSpPr>
            <a:spLocks noGrp="1"/>
          </p:cNvSpPr>
          <p:nvPr>
            <p:ph type="sldNum" sz="quarter" idx="10"/>
          </p:nvPr>
        </p:nvSpPr>
        <p:spPr/>
        <p:txBody>
          <a:bodyPr/>
          <a:lstStyle/>
          <a:p>
            <a:fld id="{EACE6E22-E655-5947-A8B4-6F095FBA2C12}" type="slidenum">
              <a:rPr lang="en-US" smtClean="0"/>
              <a:pPr/>
              <a:t>8</a:t>
            </a:fld>
            <a:endParaRPr lang="en-US" dirty="0"/>
          </a:p>
        </p:txBody>
      </p:sp>
      <p:sp>
        <p:nvSpPr>
          <p:cNvPr id="3" name="TextBox 2">
            <a:extLst>
              <a:ext uri="{FF2B5EF4-FFF2-40B4-BE49-F238E27FC236}">
                <a16:creationId xmlns:a16="http://schemas.microsoft.com/office/drawing/2014/main" id="{C19F3C62-1991-4AFE-9325-8F917AB4CC90}"/>
              </a:ext>
            </a:extLst>
          </p:cNvPr>
          <p:cNvSpPr txBox="1"/>
          <p:nvPr/>
        </p:nvSpPr>
        <p:spPr>
          <a:xfrm>
            <a:off x="717826" y="1686560"/>
            <a:ext cx="876602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Listen</a:t>
            </a:r>
          </a:p>
          <a:p>
            <a:pPr marL="285750" indent="-285750">
              <a:buFont typeface="Arial" panose="020B0604020202020204" pitchFamily="34" charset="0"/>
              <a:buChar char="•"/>
            </a:pPr>
            <a:r>
              <a:rPr lang="en-US" sz="2400" dirty="0"/>
              <a:t>Clarify</a:t>
            </a:r>
          </a:p>
          <a:p>
            <a:pPr marL="285750" indent="-285750">
              <a:buFont typeface="Arial" panose="020B0604020202020204" pitchFamily="34" charset="0"/>
              <a:buChar char="•"/>
            </a:pPr>
            <a:r>
              <a:rPr lang="en-US" sz="2400" dirty="0"/>
              <a:t>Debate</a:t>
            </a:r>
          </a:p>
          <a:p>
            <a:pPr marL="285750" indent="-285750">
              <a:buFont typeface="Arial" panose="020B0604020202020204" pitchFamily="34" charset="0"/>
              <a:buChar char="•"/>
            </a:pPr>
            <a:r>
              <a:rPr lang="en-US" sz="2400" dirty="0"/>
              <a:t>Decide</a:t>
            </a:r>
          </a:p>
          <a:p>
            <a:pPr marL="285750" indent="-285750">
              <a:buFont typeface="Arial" panose="020B0604020202020204" pitchFamily="34" charset="0"/>
              <a:buChar char="•"/>
            </a:pPr>
            <a:r>
              <a:rPr lang="en-US" sz="2400" dirty="0"/>
              <a:t>Persuade</a:t>
            </a:r>
          </a:p>
          <a:p>
            <a:pPr marL="285750" indent="-285750">
              <a:buFont typeface="Arial" panose="020B0604020202020204" pitchFamily="34" charset="0"/>
              <a:buChar char="•"/>
            </a:pPr>
            <a:r>
              <a:rPr lang="en-US" sz="2400" dirty="0"/>
              <a:t>Execute</a:t>
            </a:r>
          </a:p>
          <a:p>
            <a:pPr marL="285750" indent="-285750">
              <a:buFont typeface="Arial" panose="020B0604020202020204" pitchFamily="34" charset="0"/>
              <a:buChar char="•"/>
            </a:pPr>
            <a:r>
              <a:rPr lang="en-US" sz="2400" dirty="0"/>
              <a:t>Learn</a:t>
            </a:r>
          </a:p>
          <a:p>
            <a:endParaRPr lang="en-US" sz="2400" dirty="0"/>
          </a:p>
          <a:p>
            <a:r>
              <a:rPr lang="en-US" sz="2400" dirty="0"/>
              <a:t>Rinse and repeat</a:t>
            </a:r>
          </a:p>
        </p:txBody>
      </p:sp>
    </p:spTree>
    <p:extLst>
      <p:ext uri="{BB962C8B-B14F-4D97-AF65-F5344CB8AC3E}">
        <p14:creationId xmlns:p14="http://schemas.microsoft.com/office/powerpoint/2010/main" val="733893216"/>
      </p:ext>
    </p:extLst>
  </p:cSld>
  <p:clrMapOvr>
    <a:masterClrMapping/>
  </p:clrMapOvr>
</p:sld>
</file>

<file path=ppt/theme/theme1.xml><?xml version="1.0" encoding="utf-8"?>
<a:theme xmlns:a="http://schemas.openxmlformats.org/drawingml/2006/main" name="LF Master">
  <a:themeElements>
    <a:clrScheme name="Custom 2 new theme 1">
      <a:dk1>
        <a:srgbClr val="000000"/>
      </a:dk1>
      <a:lt1>
        <a:srgbClr val="FFFFFF"/>
      </a:lt1>
      <a:dk2>
        <a:srgbClr val="243646"/>
      </a:dk2>
      <a:lt2>
        <a:srgbClr val="E7E6E6"/>
      </a:lt2>
      <a:accent1>
        <a:srgbClr val="5D7D95"/>
      </a:accent1>
      <a:accent2>
        <a:srgbClr val="243646"/>
      </a:accent2>
      <a:accent3>
        <a:srgbClr val="87AF99"/>
      </a:accent3>
      <a:accent4>
        <a:srgbClr val="AC4324"/>
      </a:accent4>
      <a:accent5>
        <a:srgbClr val="CF3237"/>
      </a:accent5>
      <a:accent6>
        <a:srgbClr val="F6A81B"/>
      </a:accent6>
      <a:hlink>
        <a:srgbClr val="243646"/>
      </a:hlink>
      <a:folHlink>
        <a:srgbClr val="5D7D95"/>
      </a:folHlink>
    </a:clrScheme>
    <a:fontScheme name="Custom 3">
      <a:majorFont>
        <a:latin typeface="Oswald"/>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Standard.pptx" id="{3C3565E3-398A-476B-8144-6F627B7234BA}" vid="{298BD514-208D-4F01-9222-A4B611BDBA62}"/>
    </a:ext>
  </a:extLst>
</a:theme>
</file>

<file path=ppt/theme/theme2.xml><?xml version="1.0" encoding="utf-8"?>
<a:theme xmlns:a="http://schemas.openxmlformats.org/drawingml/2006/main" name="SF Master">
  <a:themeElements>
    <a:clrScheme name="Custom 2 new theme 1">
      <a:dk1>
        <a:srgbClr val="000000"/>
      </a:dk1>
      <a:lt1>
        <a:srgbClr val="FFFFFF"/>
      </a:lt1>
      <a:dk2>
        <a:srgbClr val="243646"/>
      </a:dk2>
      <a:lt2>
        <a:srgbClr val="E7E6E6"/>
      </a:lt2>
      <a:accent1>
        <a:srgbClr val="5D7D95"/>
      </a:accent1>
      <a:accent2>
        <a:srgbClr val="243646"/>
      </a:accent2>
      <a:accent3>
        <a:srgbClr val="87AF99"/>
      </a:accent3>
      <a:accent4>
        <a:srgbClr val="AC4324"/>
      </a:accent4>
      <a:accent5>
        <a:srgbClr val="CF3237"/>
      </a:accent5>
      <a:accent6>
        <a:srgbClr val="F6A81B"/>
      </a:accent6>
      <a:hlink>
        <a:srgbClr val="243646"/>
      </a:hlink>
      <a:folHlink>
        <a:srgbClr val="5D7D9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Standard.pptx" id="{3C3565E3-398A-476B-8144-6F627B7234BA}" vid="{4C2ED5A0-9203-47A2-B397-BC3ABF5FD285}"/>
    </a:ext>
  </a:extLst>
</a:theme>
</file>

<file path=ppt/theme/theme3.xml><?xml version="1.0" encoding="utf-8"?>
<a:theme xmlns:a="http://schemas.openxmlformats.org/drawingml/2006/main" name="LI Master">
  <a:themeElements>
    <a:clrScheme name="Custom 2 new theme 1">
      <a:dk1>
        <a:srgbClr val="000000"/>
      </a:dk1>
      <a:lt1>
        <a:srgbClr val="FFFFFF"/>
      </a:lt1>
      <a:dk2>
        <a:srgbClr val="243646"/>
      </a:dk2>
      <a:lt2>
        <a:srgbClr val="E7E6E6"/>
      </a:lt2>
      <a:accent1>
        <a:srgbClr val="5D7D95"/>
      </a:accent1>
      <a:accent2>
        <a:srgbClr val="243646"/>
      </a:accent2>
      <a:accent3>
        <a:srgbClr val="87AF99"/>
      </a:accent3>
      <a:accent4>
        <a:srgbClr val="AC4324"/>
      </a:accent4>
      <a:accent5>
        <a:srgbClr val="CF3237"/>
      </a:accent5>
      <a:accent6>
        <a:srgbClr val="F6A81B"/>
      </a:accent6>
      <a:hlink>
        <a:srgbClr val="243646"/>
      </a:hlink>
      <a:folHlink>
        <a:srgbClr val="5D7D9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Standard.pptx" id="{3C3565E3-398A-476B-8144-6F627B7234BA}" vid="{95115794-0F8B-4036-86D5-3F1E513DCBDC}"/>
    </a:ext>
  </a:extLst>
</a:theme>
</file>

<file path=ppt/theme/theme4.xml><?xml version="1.0" encoding="utf-8"?>
<a:theme xmlns:a="http://schemas.openxmlformats.org/drawingml/2006/main" name="FC Master">
  <a:themeElements>
    <a:clrScheme name="Custom 2 new theme 1">
      <a:dk1>
        <a:srgbClr val="000000"/>
      </a:dk1>
      <a:lt1>
        <a:srgbClr val="FFFFFF"/>
      </a:lt1>
      <a:dk2>
        <a:srgbClr val="243646"/>
      </a:dk2>
      <a:lt2>
        <a:srgbClr val="E7E6E6"/>
      </a:lt2>
      <a:accent1>
        <a:srgbClr val="5D7D95"/>
      </a:accent1>
      <a:accent2>
        <a:srgbClr val="243646"/>
      </a:accent2>
      <a:accent3>
        <a:srgbClr val="87AF99"/>
      </a:accent3>
      <a:accent4>
        <a:srgbClr val="AC4324"/>
      </a:accent4>
      <a:accent5>
        <a:srgbClr val="CF3237"/>
      </a:accent5>
      <a:accent6>
        <a:srgbClr val="F6A81B"/>
      </a:accent6>
      <a:hlink>
        <a:srgbClr val="243646"/>
      </a:hlink>
      <a:folHlink>
        <a:srgbClr val="5D7D9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Standard.pptx" id="{3C3565E3-398A-476B-8144-6F627B7234BA}" vid="{131850B3-620A-49EE-B2B1-118ABBFB464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Standard</Template>
  <TotalTime>297</TotalTime>
  <Words>411</Words>
  <Application>Microsoft Office PowerPoint</Application>
  <PresentationFormat>A4 Paper (210x297 mm)</PresentationFormat>
  <Paragraphs>90</Paragraphs>
  <Slides>14</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.AppleSystemUIFont</vt:lpstr>
      <vt:lpstr>Arial</vt:lpstr>
      <vt:lpstr>Calibri</vt:lpstr>
      <vt:lpstr>Courier New</vt:lpstr>
      <vt:lpstr>Georgia</vt:lpstr>
      <vt:lpstr>LucidaGrande</vt:lpstr>
      <vt:lpstr>Oswald</vt:lpstr>
      <vt:lpstr>Oswald Light</vt:lpstr>
      <vt:lpstr>LF Master</vt:lpstr>
      <vt:lpstr>SF Master</vt:lpstr>
      <vt:lpstr>LI Master</vt:lpstr>
      <vt:lpstr>FC Master</vt:lpstr>
      <vt:lpstr>How to give feedback while keeping your head</vt:lpstr>
      <vt:lpstr>agenda</vt:lpstr>
      <vt:lpstr>Radical candor</vt:lpstr>
      <vt:lpstr>What it isn’t</vt:lpstr>
      <vt:lpstr>Obnoxious aggression</vt:lpstr>
      <vt:lpstr>Manipulative insincerity</vt:lpstr>
      <vt:lpstr>Ruinous empathy</vt:lpstr>
      <vt:lpstr>Putting the pieces together</vt:lpstr>
      <vt:lpstr>Radical candor on projects</vt:lpstr>
      <vt:lpstr>PowerPoint Presentation</vt:lpstr>
      <vt:lpstr>relationships</vt:lpstr>
      <vt:lpstr>Praise and criticism</vt:lpstr>
      <vt:lpstr>Gsd – get stuff done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give feedback while keeping your head</dc:title>
  <dc:creator>Sheffler, Danielle [USA]</dc:creator>
  <cp:lastModifiedBy>Sheffler, Danielle [USA]</cp:lastModifiedBy>
  <cp:revision>19</cp:revision>
  <dcterms:created xsi:type="dcterms:W3CDTF">2019-07-26T02:47:41Z</dcterms:created>
  <dcterms:modified xsi:type="dcterms:W3CDTF">2019-07-26T17:51:12Z</dcterms:modified>
</cp:coreProperties>
</file>